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9" autoAdjust="0"/>
    <p:restoredTop sz="94660"/>
  </p:normalViewPr>
  <p:slideViewPr>
    <p:cSldViewPr snapToGrid="0">
      <p:cViewPr varScale="1">
        <p:scale>
          <a:sx n="79" d="100"/>
          <a:sy n="79" d="100"/>
        </p:scale>
        <p:origin x="37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4A5972-1A3C-D4E2-8F16-13FD7D882C67}"/>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DC1831B7-D0A5-ED05-BF28-84B14DE879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97C58480-9634-2468-38D3-217F2CC344BF}"/>
              </a:ext>
            </a:extLst>
          </p:cNvPr>
          <p:cNvSpPr>
            <a:spLocks noGrp="1"/>
          </p:cNvSpPr>
          <p:nvPr>
            <p:ph type="dt" sz="half" idx="10"/>
          </p:nvPr>
        </p:nvSpPr>
        <p:spPr/>
        <p:txBody>
          <a:bodyPr/>
          <a:lstStyle/>
          <a:p>
            <a:fld id="{CD12A132-450C-4E2B-BC6B-376EFF58A884}" type="datetimeFigureOut">
              <a:rPr lang="nl-NL" smtClean="0"/>
              <a:t>1-5-2025</a:t>
            </a:fld>
            <a:endParaRPr lang="nl-NL"/>
          </a:p>
        </p:txBody>
      </p:sp>
      <p:sp>
        <p:nvSpPr>
          <p:cNvPr id="5" name="Tijdelijke aanduiding voor voettekst 4">
            <a:extLst>
              <a:ext uri="{FF2B5EF4-FFF2-40B4-BE49-F238E27FC236}">
                <a16:creationId xmlns:a16="http://schemas.microsoft.com/office/drawing/2014/main" id="{2C676DC4-4D17-057A-0CBD-9E6BF1A0C4D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CACD863-5913-44C6-8BDE-FF67A8C2B05E}"/>
              </a:ext>
            </a:extLst>
          </p:cNvPr>
          <p:cNvSpPr>
            <a:spLocks noGrp="1"/>
          </p:cNvSpPr>
          <p:nvPr>
            <p:ph type="sldNum" sz="quarter" idx="12"/>
          </p:nvPr>
        </p:nvSpPr>
        <p:spPr/>
        <p:txBody>
          <a:bodyPr/>
          <a:lstStyle/>
          <a:p>
            <a:fld id="{71EBB51F-4594-4A82-8A46-70285402BE31}" type="slidenum">
              <a:rPr lang="nl-NL" smtClean="0"/>
              <a:t>‹nr.›</a:t>
            </a:fld>
            <a:endParaRPr lang="nl-NL"/>
          </a:p>
        </p:txBody>
      </p:sp>
    </p:spTree>
    <p:extLst>
      <p:ext uri="{BB962C8B-B14F-4D97-AF65-F5344CB8AC3E}">
        <p14:creationId xmlns:p14="http://schemas.microsoft.com/office/powerpoint/2010/main" val="1971250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95CEF9-756C-358A-6531-BAD23421FD3F}"/>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A064FDCE-5132-D54E-3B32-95702BE90604}"/>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6E1DEAB-DB0D-E669-43D5-1CF39744726B}"/>
              </a:ext>
            </a:extLst>
          </p:cNvPr>
          <p:cNvSpPr>
            <a:spLocks noGrp="1"/>
          </p:cNvSpPr>
          <p:nvPr>
            <p:ph type="dt" sz="half" idx="10"/>
          </p:nvPr>
        </p:nvSpPr>
        <p:spPr/>
        <p:txBody>
          <a:bodyPr/>
          <a:lstStyle/>
          <a:p>
            <a:fld id="{CD12A132-450C-4E2B-BC6B-376EFF58A884}" type="datetimeFigureOut">
              <a:rPr lang="nl-NL" smtClean="0"/>
              <a:t>1-5-2025</a:t>
            </a:fld>
            <a:endParaRPr lang="nl-NL"/>
          </a:p>
        </p:txBody>
      </p:sp>
      <p:sp>
        <p:nvSpPr>
          <p:cNvPr id="5" name="Tijdelijke aanduiding voor voettekst 4">
            <a:extLst>
              <a:ext uri="{FF2B5EF4-FFF2-40B4-BE49-F238E27FC236}">
                <a16:creationId xmlns:a16="http://schemas.microsoft.com/office/drawing/2014/main" id="{142D21FE-EE41-42E5-F964-2BC2D80C347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7141F62-CC66-3D03-8A27-DDE0E2D87EB6}"/>
              </a:ext>
            </a:extLst>
          </p:cNvPr>
          <p:cNvSpPr>
            <a:spLocks noGrp="1"/>
          </p:cNvSpPr>
          <p:nvPr>
            <p:ph type="sldNum" sz="quarter" idx="12"/>
          </p:nvPr>
        </p:nvSpPr>
        <p:spPr/>
        <p:txBody>
          <a:bodyPr/>
          <a:lstStyle/>
          <a:p>
            <a:fld id="{71EBB51F-4594-4A82-8A46-70285402BE31}" type="slidenum">
              <a:rPr lang="nl-NL" smtClean="0"/>
              <a:t>‹nr.›</a:t>
            </a:fld>
            <a:endParaRPr lang="nl-NL"/>
          </a:p>
        </p:txBody>
      </p:sp>
    </p:spTree>
    <p:extLst>
      <p:ext uri="{BB962C8B-B14F-4D97-AF65-F5344CB8AC3E}">
        <p14:creationId xmlns:p14="http://schemas.microsoft.com/office/powerpoint/2010/main" val="2003996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ADF2EDB2-F2E9-0BE5-B12A-B2087AB57467}"/>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2BF24823-37B0-661D-3A1C-73462446066C}"/>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8EF52A1-0A34-3BE0-476D-22A1D312CB39}"/>
              </a:ext>
            </a:extLst>
          </p:cNvPr>
          <p:cNvSpPr>
            <a:spLocks noGrp="1"/>
          </p:cNvSpPr>
          <p:nvPr>
            <p:ph type="dt" sz="half" idx="10"/>
          </p:nvPr>
        </p:nvSpPr>
        <p:spPr/>
        <p:txBody>
          <a:bodyPr/>
          <a:lstStyle/>
          <a:p>
            <a:fld id="{CD12A132-450C-4E2B-BC6B-376EFF58A884}" type="datetimeFigureOut">
              <a:rPr lang="nl-NL" smtClean="0"/>
              <a:t>1-5-2025</a:t>
            </a:fld>
            <a:endParaRPr lang="nl-NL"/>
          </a:p>
        </p:txBody>
      </p:sp>
      <p:sp>
        <p:nvSpPr>
          <p:cNvPr id="5" name="Tijdelijke aanduiding voor voettekst 4">
            <a:extLst>
              <a:ext uri="{FF2B5EF4-FFF2-40B4-BE49-F238E27FC236}">
                <a16:creationId xmlns:a16="http://schemas.microsoft.com/office/drawing/2014/main" id="{981306E4-DE28-A691-9218-8C62CFF2FA3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44C164C-AC1E-7DDA-C248-B89CFAD5B6B4}"/>
              </a:ext>
            </a:extLst>
          </p:cNvPr>
          <p:cNvSpPr>
            <a:spLocks noGrp="1"/>
          </p:cNvSpPr>
          <p:nvPr>
            <p:ph type="sldNum" sz="quarter" idx="12"/>
          </p:nvPr>
        </p:nvSpPr>
        <p:spPr/>
        <p:txBody>
          <a:bodyPr/>
          <a:lstStyle/>
          <a:p>
            <a:fld id="{71EBB51F-4594-4A82-8A46-70285402BE31}" type="slidenum">
              <a:rPr lang="nl-NL" smtClean="0"/>
              <a:t>‹nr.›</a:t>
            </a:fld>
            <a:endParaRPr lang="nl-NL"/>
          </a:p>
        </p:txBody>
      </p:sp>
    </p:spTree>
    <p:extLst>
      <p:ext uri="{BB962C8B-B14F-4D97-AF65-F5344CB8AC3E}">
        <p14:creationId xmlns:p14="http://schemas.microsoft.com/office/powerpoint/2010/main" val="4095882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D39A4D-8688-EF45-434A-CF6EB38B68EB}"/>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8A98682A-61AA-1E46-6D59-4A8CF5B191F6}"/>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4B08418-70EB-DFA3-5169-CAFF70B25061}"/>
              </a:ext>
            </a:extLst>
          </p:cNvPr>
          <p:cNvSpPr>
            <a:spLocks noGrp="1"/>
          </p:cNvSpPr>
          <p:nvPr>
            <p:ph type="dt" sz="half" idx="10"/>
          </p:nvPr>
        </p:nvSpPr>
        <p:spPr/>
        <p:txBody>
          <a:bodyPr/>
          <a:lstStyle/>
          <a:p>
            <a:fld id="{CD12A132-450C-4E2B-BC6B-376EFF58A884}" type="datetimeFigureOut">
              <a:rPr lang="nl-NL" smtClean="0"/>
              <a:t>1-5-2025</a:t>
            </a:fld>
            <a:endParaRPr lang="nl-NL"/>
          </a:p>
        </p:txBody>
      </p:sp>
      <p:sp>
        <p:nvSpPr>
          <p:cNvPr id="5" name="Tijdelijke aanduiding voor voettekst 4">
            <a:extLst>
              <a:ext uri="{FF2B5EF4-FFF2-40B4-BE49-F238E27FC236}">
                <a16:creationId xmlns:a16="http://schemas.microsoft.com/office/drawing/2014/main" id="{53561992-26BB-3DE6-BBB3-760D21C9B7B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9686E23-1CCD-5DD7-AF1E-676E7E0DDF0A}"/>
              </a:ext>
            </a:extLst>
          </p:cNvPr>
          <p:cNvSpPr>
            <a:spLocks noGrp="1"/>
          </p:cNvSpPr>
          <p:nvPr>
            <p:ph type="sldNum" sz="quarter" idx="12"/>
          </p:nvPr>
        </p:nvSpPr>
        <p:spPr/>
        <p:txBody>
          <a:bodyPr/>
          <a:lstStyle/>
          <a:p>
            <a:fld id="{71EBB51F-4594-4A82-8A46-70285402BE31}" type="slidenum">
              <a:rPr lang="nl-NL" smtClean="0"/>
              <a:t>‹nr.›</a:t>
            </a:fld>
            <a:endParaRPr lang="nl-NL"/>
          </a:p>
        </p:txBody>
      </p:sp>
    </p:spTree>
    <p:extLst>
      <p:ext uri="{BB962C8B-B14F-4D97-AF65-F5344CB8AC3E}">
        <p14:creationId xmlns:p14="http://schemas.microsoft.com/office/powerpoint/2010/main" val="3632057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1AC4C4-E7CA-5DDE-6250-1AB1DF2787C6}"/>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1D422979-10FD-275F-EAA4-CB8591FD6E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C165C924-F958-AEBB-3363-96A742409636}"/>
              </a:ext>
            </a:extLst>
          </p:cNvPr>
          <p:cNvSpPr>
            <a:spLocks noGrp="1"/>
          </p:cNvSpPr>
          <p:nvPr>
            <p:ph type="dt" sz="half" idx="10"/>
          </p:nvPr>
        </p:nvSpPr>
        <p:spPr/>
        <p:txBody>
          <a:bodyPr/>
          <a:lstStyle/>
          <a:p>
            <a:fld id="{CD12A132-450C-4E2B-BC6B-376EFF58A884}" type="datetimeFigureOut">
              <a:rPr lang="nl-NL" smtClean="0"/>
              <a:t>1-5-2025</a:t>
            </a:fld>
            <a:endParaRPr lang="nl-NL"/>
          </a:p>
        </p:txBody>
      </p:sp>
      <p:sp>
        <p:nvSpPr>
          <p:cNvPr id="5" name="Tijdelijke aanduiding voor voettekst 4">
            <a:extLst>
              <a:ext uri="{FF2B5EF4-FFF2-40B4-BE49-F238E27FC236}">
                <a16:creationId xmlns:a16="http://schemas.microsoft.com/office/drawing/2014/main" id="{303232AB-435D-33D1-B6CE-2C7C4AEF37F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C4A3027-E32C-54A8-57A4-637AECEA3E8B}"/>
              </a:ext>
            </a:extLst>
          </p:cNvPr>
          <p:cNvSpPr>
            <a:spLocks noGrp="1"/>
          </p:cNvSpPr>
          <p:nvPr>
            <p:ph type="sldNum" sz="quarter" idx="12"/>
          </p:nvPr>
        </p:nvSpPr>
        <p:spPr/>
        <p:txBody>
          <a:bodyPr/>
          <a:lstStyle/>
          <a:p>
            <a:fld id="{71EBB51F-4594-4A82-8A46-70285402BE31}" type="slidenum">
              <a:rPr lang="nl-NL" smtClean="0"/>
              <a:t>‹nr.›</a:t>
            </a:fld>
            <a:endParaRPr lang="nl-NL"/>
          </a:p>
        </p:txBody>
      </p:sp>
    </p:spTree>
    <p:extLst>
      <p:ext uri="{BB962C8B-B14F-4D97-AF65-F5344CB8AC3E}">
        <p14:creationId xmlns:p14="http://schemas.microsoft.com/office/powerpoint/2010/main" val="2156703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BDE200-9BC3-909A-6D54-B19385C6B70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F5AE8A17-7A20-09EC-7B3F-6F884F02B2A3}"/>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C5AA15FB-1AC1-4DF7-3005-68BDA337FA1C}"/>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59403F56-1988-06F1-18F5-A2035F4FE64F}"/>
              </a:ext>
            </a:extLst>
          </p:cNvPr>
          <p:cNvSpPr>
            <a:spLocks noGrp="1"/>
          </p:cNvSpPr>
          <p:nvPr>
            <p:ph type="dt" sz="half" idx="10"/>
          </p:nvPr>
        </p:nvSpPr>
        <p:spPr/>
        <p:txBody>
          <a:bodyPr/>
          <a:lstStyle/>
          <a:p>
            <a:fld id="{CD12A132-450C-4E2B-BC6B-376EFF58A884}" type="datetimeFigureOut">
              <a:rPr lang="nl-NL" smtClean="0"/>
              <a:t>1-5-2025</a:t>
            </a:fld>
            <a:endParaRPr lang="nl-NL"/>
          </a:p>
        </p:txBody>
      </p:sp>
      <p:sp>
        <p:nvSpPr>
          <p:cNvPr id="6" name="Tijdelijke aanduiding voor voettekst 5">
            <a:extLst>
              <a:ext uri="{FF2B5EF4-FFF2-40B4-BE49-F238E27FC236}">
                <a16:creationId xmlns:a16="http://schemas.microsoft.com/office/drawing/2014/main" id="{CB87EF69-5FAD-247D-6324-32F7DD856A6A}"/>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D2422D93-1FEB-A7A3-13D4-57D17284BD2D}"/>
              </a:ext>
            </a:extLst>
          </p:cNvPr>
          <p:cNvSpPr>
            <a:spLocks noGrp="1"/>
          </p:cNvSpPr>
          <p:nvPr>
            <p:ph type="sldNum" sz="quarter" idx="12"/>
          </p:nvPr>
        </p:nvSpPr>
        <p:spPr/>
        <p:txBody>
          <a:bodyPr/>
          <a:lstStyle/>
          <a:p>
            <a:fld id="{71EBB51F-4594-4A82-8A46-70285402BE31}" type="slidenum">
              <a:rPr lang="nl-NL" smtClean="0"/>
              <a:t>‹nr.›</a:t>
            </a:fld>
            <a:endParaRPr lang="nl-NL"/>
          </a:p>
        </p:txBody>
      </p:sp>
    </p:spTree>
    <p:extLst>
      <p:ext uri="{BB962C8B-B14F-4D97-AF65-F5344CB8AC3E}">
        <p14:creationId xmlns:p14="http://schemas.microsoft.com/office/powerpoint/2010/main" val="3356366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6FBE01-905E-869C-F497-1CBE3DBD3B51}"/>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B445BE97-7DD4-D654-F755-FCB34E0A91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1D1453D6-7CBB-AE6F-DA4B-6085C1636428}"/>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825E1B9D-C792-8DCA-573C-8804DA76BF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993AB5CB-F4FE-EC81-1EB1-75ACEBB5B7AE}"/>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2775FACF-1E94-E9AC-F90A-07545AD1A6D2}"/>
              </a:ext>
            </a:extLst>
          </p:cNvPr>
          <p:cNvSpPr>
            <a:spLocks noGrp="1"/>
          </p:cNvSpPr>
          <p:nvPr>
            <p:ph type="dt" sz="half" idx="10"/>
          </p:nvPr>
        </p:nvSpPr>
        <p:spPr/>
        <p:txBody>
          <a:bodyPr/>
          <a:lstStyle/>
          <a:p>
            <a:fld id="{CD12A132-450C-4E2B-BC6B-376EFF58A884}" type="datetimeFigureOut">
              <a:rPr lang="nl-NL" smtClean="0"/>
              <a:t>1-5-2025</a:t>
            </a:fld>
            <a:endParaRPr lang="nl-NL"/>
          </a:p>
        </p:txBody>
      </p:sp>
      <p:sp>
        <p:nvSpPr>
          <p:cNvPr id="8" name="Tijdelijke aanduiding voor voettekst 7">
            <a:extLst>
              <a:ext uri="{FF2B5EF4-FFF2-40B4-BE49-F238E27FC236}">
                <a16:creationId xmlns:a16="http://schemas.microsoft.com/office/drawing/2014/main" id="{D0E5C4D8-FE10-B319-4851-A11C8D05691E}"/>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40DE9A93-8A4B-B9FF-1B7F-EF85D1D3AE81}"/>
              </a:ext>
            </a:extLst>
          </p:cNvPr>
          <p:cNvSpPr>
            <a:spLocks noGrp="1"/>
          </p:cNvSpPr>
          <p:nvPr>
            <p:ph type="sldNum" sz="quarter" idx="12"/>
          </p:nvPr>
        </p:nvSpPr>
        <p:spPr/>
        <p:txBody>
          <a:bodyPr/>
          <a:lstStyle/>
          <a:p>
            <a:fld id="{71EBB51F-4594-4A82-8A46-70285402BE31}" type="slidenum">
              <a:rPr lang="nl-NL" smtClean="0"/>
              <a:t>‹nr.›</a:t>
            </a:fld>
            <a:endParaRPr lang="nl-NL"/>
          </a:p>
        </p:txBody>
      </p:sp>
    </p:spTree>
    <p:extLst>
      <p:ext uri="{BB962C8B-B14F-4D97-AF65-F5344CB8AC3E}">
        <p14:creationId xmlns:p14="http://schemas.microsoft.com/office/powerpoint/2010/main" val="2861561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E62456-6596-F980-0BD5-388A379DAC87}"/>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C3773068-4DDD-94C6-E8B3-D94954071EAC}"/>
              </a:ext>
            </a:extLst>
          </p:cNvPr>
          <p:cNvSpPr>
            <a:spLocks noGrp="1"/>
          </p:cNvSpPr>
          <p:nvPr>
            <p:ph type="dt" sz="half" idx="10"/>
          </p:nvPr>
        </p:nvSpPr>
        <p:spPr/>
        <p:txBody>
          <a:bodyPr/>
          <a:lstStyle/>
          <a:p>
            <a:fld id="{CD12A132-450C-4E2B-BC6B-376EFF58A884}" type="datetimeFigureOut">
              <a:rPr lang="nl-NL" smtClean="0"/>
              <a:t>1-5-2025</a:t>
            </a:fld>
            <a:endParaRPr lang="nl-NL"/>
          </a:p>
        </p:txBody>
      </p:sp>
      <p:sp>
        <p:nvSpPr>
          <p:cNvPr id="4" name="Tijdelijke aanduiding voor voettekst 3">
            <a:extLst>
              <a:ext uri="{FF2B5EF4-FFF2-40B4-BE49-F238E27FC236}">
                <a16:creationId xmlns:a16="http://schemas.microsoft.com/office/drawing/2014/main" id="{9E7B201B-94AB-7ACF-A993-64CAB7541BC8}"/>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4638D3B7-8922-631B-580D-7A7069C4676C}"/>
              </a:ext>
            </a:extLst>
          </p:cNvPr>
          <p:cNvSpPr>
            <a:spLocks noGrp="1"/>
          </p:cNvSpPr>
          <p:nvPr>
            <p:ph type="sldNum" sz="quarter" idx="12"/>
          </p:nvPr>
        </p:nvSpPr>
        <p:spPr/>
        <p:txBody>
          <a:bodyPr/>
          <a:lstStyle/>
          <a:p>
            <a:fld id="{71EBB51F-4594-4A82-8A46-70285402BE31}" type="slidenum">
              <a:rPr lang="nl-NL" smtClean="0"/>
              <a:t>‹nr.›</a:t>
            </a:fld>
            <a:endParaRPr lang="nl-NL"/>
          </a:p>
        </p:txBody>
      </p:sp>
    </p:spTree>
    <p:extLst>
      <p:ext uri="{BB962C8B-B14F-4D97-AF65-F5344CB8AC3E}">
        <p14:creationId xmlns:p14="http://schemas.microsoft.com/office/powerpoint/2010/main" val="4252407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36E98421-E127-FA4E-B930-174A83420EEC}"/>
              </a:ext>
            </a:extLst>
          </p:cNvPr>
          <p:cNvSpPr>
            <a:spLocks noGrp="1"/>
          </p:cNvSpPr>
          <p:nvPr>
            <p:ph type="dt" sz="half" idx="10"/>
          </p:nvPr>
        </p:nvSpPr>
        <p:spPr/>
        <p:txBody>
          <a:bodyPr/>
          <a:lstStyle/>
          <a:p>
            <a:fld id="{CD12A132-450C-4E2B-BC6B-376EFF58A884}" type="datetimeFigureOut">
              <a:rPr lang="nl-NL" smtClean="0"/>
              <a:t>1-5-2025</a:t>
            </a:fld>
            <a:endParaRPr lang="nl-NL"/>
          </a:p>
        </p:txBody>
      </p:sp>
      <p:sp>
        <p:nvSpPr>
          <p:cNvPr id="3" name="Tijdelijke aanduiding voor voettekst 2">
            <a:extLst>
              <a:ext uri="{FF2B5EF4-FFF2-40B4-BE49-F238E27FC236}">
                <a16:creationId xmlns:a16="http://schemas.microsoft.com/office/drawing/2014/main" id="{31229D36-CF2D-8438-B80A-09EDB7AFB8CD}"/>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05378821-AD46-D9DA-C891-15535EF24E2F}"/>
              </a:ext>
            </a:extLst>
          </p:cNvPr>
          <p:cNvSpPr>
            <a:spLocks noGrp="1"/>
          </p:cNvSpPr>
          <p:nvPr>
            <p:ph type="sldNum" sz="quarter" idx="12"/>
          </p:nvPr>
        </p:nvSpPr>
        <p:spPr/>
        <p:txBody>
          <a:bodyPr/>
          <a:lstStyle/>
          <a:p>
            <a:fld id="{71EBB51F-4594-4A82-8A46-70285402BE31}" type="slidenum">
              <a:rPr lang="nl-NL" smtClean="0"/>
              <a:t>‹nr.›</a:t>
            </a:fld>
            <a:endParaRPr lang="nl-NL"/>
          </a:p>
        </p:txBody>
      </p:sp>
    </p:spTree>
    <p:extLst>
      <p:ext uri="{BB962C8B-B14F-4D97-AF65-F5344CB8AC3E}">
        <p14:creationId xmlns:p14="http://schemas.microsoft.com/office/powerpoint/2010/main" val="711772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8825BD-0BC0-F45B-528F-D62C153B4C1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9484F6C0-8A92-9B53-D575-CE1E9E91DF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9827A711-242F-3B69-36A3-A5A1097237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470E4261-DB82-F83B-22A5-B74653574E8C}"/>
              </a:ext>
            </a:extLst>
          </p:cNvPr>
          <p:cNvSpPr>
            <a:spLocks noGrp="1"/>
          </p:cNvSpPr>
          <p:nvPr>
            <p:ph type="dt" sz="half" idx="10"/>
          </p:nvPr>
        </p:nvSpPr>
        <p:spPr/>
        <p:txBody>
          <a:bodyPr/>
          <a:lstStyle/>
          <a:p>
            <a:fld id="{CD12A132-450C-4E2B-BC6B-376EFF58A884}" type="datetimeFigureOut">
              <a:rPr lang="nl-NL" smtClean="0"/>
              <a:t>1-5-2025</a:t>
            </a:fld>
            <a:endParaRPr lang="nl-NL"/>
          </a:p>
        </p:txBody>
      </p:sp>
      <p:sp>
        <p:nvSpPr>
          <p:cNvPr id="6" name="Tijdelijke aanduiding voor voettekst 5">
            <a:extLst>
              <a:ext uri="{FF2B5EF4-FFF2-40B4-BE49-F238E27FC236}">
                <a16:creationId xmlns:a16="http://schemas.microsoft.com/office/drawing/2014/main" id="{DF0D95AC-400D-E9E6-B9ED-DEE69101FD96}"/>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A4040A9B-5EAF-3C01-7E9B-AD079F88C323}"/>
              </a:ext>
            </a:extLst>
          </p:cNvPr>
          <p:cNvSpPr>
            <a:spLocks noGrp="1"/>
          </p:cNvSpPr>
          <p:nvPr>
            <p:ph type="sldNum" sz="quarter" idx="12"/>
          </p:nvPr>
        </p:nvSpPr>
        <p:spPr/>
        <p:txBody>
          <a:bodyPr/>
          <a:lstStyle/>
          <a:p>
            <a:fld id="{71EBB51F-4594-4A82-8A46-70285402BE31}" type="slidenum">
              <a:rPr lang="nl-NL" smtClean="0"/>
              <a:t>‹nr.›</a:t>
            </a:fld>
            <a:endParaRPr lang="nl-NL"/>
          </a:p>
        </p:txBody>
      </p:sp>
    </p:spTree>
    <p:extLst>
      <p:ext uri="{BB962C8B-B14F-4D97-AF65-F5344CB8AC3E}">
        <p14:creationId xmlns:p14="http://schemas.microsoft.com/office/powerpoint/2010/main" val="179061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E94BB0-2DC7-0329-E82A-BBF67D98E5B7}"/>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E1CE6B72-3E6A-3829-1636-B3CE0466D7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17DBC2B1-9CA3-EFFB-71B0-57099F8BF9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494710D4-E03F-3E4A-903E-01397E47B777}"/>
              </a:ext>
            </a:extLst>
          </p:cNvPr>
          <p:cNvSpPr>
            <a:spLocks noGrp="1"/>
          </p:cNvSpPr>
          <p:nvPr>
            <p:ph type="dt" sz="half" idx="10"/>
          </p:nvPr>
        </p:nvSpPr>
        <p:spPr/>
        <p:txBody>
          <a:bodyPr/>
          <a:lstStyle/>
          <a:p>
            <a:fld id="{CD12A132-450C-4E2B-BC6B-376EFF58A884}" type="datetimeFigureOut">
              <a:rPr lang="nl-NL" smtClean="0"/>
              <a:t>1-5-2025</a:t>
            </a:fld>
            <a:endParaRPr lang="nl-NL"/>
          </a:p>
        </p:txBody>
      </p:sp>
      <p:sp>
        <p:nvSpPr>
          <p:cNvPr id="6" name="Tijdelijke aanduiding voor voettekst 5">
            <a:extLst>
              <a:ext uri="{FF2B5EF4-FFF2-40B4-BE49-F238E27FC236}">
                <a16:creationId xmlns:a16="http://schemas.microsoft.com/office/drawing/2014/main" id="{3C20064D-BA83-7C21-FD61-F136EB28EF7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14BD71C-B0F7-213B-B05A-769C800CAC65}"/>
              </a:ext>
            </a:extLst>
          </p:cNvPr>
          <p:cNvSpPr>
            <a:spLocks noGrp="1"/>
          </p:cNvSpPr>
          <p:nvPr>
            <p:ph type="sldNum" sz="quarter" idx="12"/>
          </p:nvPr>
        </p:nvSpPr>
        <p:spPr/>
        <p:txBody>
          <a:bodyPr/>
          <a:lstStyle/>
          <a:p>
            <a:fld id="{71EBB51F-4594-4A82-8A46-70285402BE31}" type="slidenum">
              <a:rPr lang="nl-NL" smtClean="0"/>
              <a:t>‹nr.›</a:t>
            </a:fld>
            <a:endParaRPr lang="nl-NL"/>
          </a:p>
        </p:txBody>
      </p:sp>
    </p:spTree>
    <p:extLst>
      <p:ext uri="{BB962C8B-B14F-4D97-AF65-F5344CB8AC3E}">
        <p14:creationId xmlns:p14="http://schemas.microsoft.com/office/powerpoint/2010/main" val="4057562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D605C134-A7D2-D494-9BF9-93AB50AC78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7AD608F7-1433-BA39-FC83-BE1AD60E39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E2577A0-B8AB-220D-76A0-FA14C5EB7B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12A132-450C-4E2B-BC6B-376EFF58A884}" type="datetimeFigureOut">
              <a:rPr lang="nl-NL" smtClean="0"/>
              <a:t>1-5-2025</a:t>
            </a:fld>
            <a:endParaRPr lang="nl-NL"/>
          </a:p>
        </p:txBody>
      </p:sp>
      <p:sp>
        <p:nvSpPr>
          <p:cNvPr id="5" name="Tijdelijke aanduiding voor voettekst 4">
            <a:extLst>
              <a:ext uri="{FF2B5EF4-FFF2-40B4-BE49-F238E27FC236}">
                <a16:creationId xmlns:a16="http://schemas.microsoft.com/office/drawing/2014/main" id="{3345BD10-8C1B-67B4-CC11-3B97A4613E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082DFD8B-9931-5742-D6C8-81F0534AEF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EBB51F-4594-4A82-8A46-70285402BE31}" type="slidenum">
              <a:rPr lang="nl-NL" smtClean="0"/>
              <a:t>‹nr.›</a:t>
            </a:fld>
            <a:endParaRPr lang="nl-NL"/>
          </a:p>
        </p:txBody>
      </p:sp>
    </p:spTree>
    <p:extLst>
      <p:ext uri="{BB962C8B-B14F-4D97-AF65-F5344CB8AC3E}">
        <p14:creationId xmlns:p14="http://schemas.microsoft.com/office/powerpoint/2010/main" val="3409334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03BA48C0-8636-B0EE-8D0B-D276E094B6F7}"/>
              </a:ext>
            </a:extLst>
          </p:cNvPr>
          <p:cNvSpPr txBox="1">
            <a:spLocks noGrp="1"/>
          </p:cNvSpPr>
          <p:nvPr>
            <p:ph type="ctrTitle"/>
          </p:nvPr>
        </p:nvSpPr>
        <p:spPr>
          <a:xfrm>
            <a:off x="292608" y="1227701"/>
            <a:ext cx="2231136" cy="590931"/>
          </a:xfrm>
          <a:prstGeom prst="rect">
            <a:avLst/>
          </a:prstGeom>
          <a:noFill/>
        </p:spPr>
        <p:txBody>
          <a:bodyPr wrap="square">
            <a:spAutoFit/>
          </a:bodyPr>
          <a:lstStyle/>
          <a:p>
            <a:r>
              <a:rPr kumimoji="0" lang="nl-NL" sz="3600" b="1" i="0" u="none" strike="noStrike" kern="1200" cap="none" spc="0" normalizeH="0" baseline="0" noProof="0" dirty="0">
                <a:ln>
                  <a:noFill/>
                </a:ln>
                <a:solidFill>
                  <a:prstClr val="black"/>
                </a:solidFill>
                <a:effectLst>
                  <a:outerShdw blurRad="60007" dist="310007" dir="7680000" sy="30000" kx="1300200" algn="ctr" rotWithShape="0">
                    <a:prstClr val="white">
                      <a:alpha val="32000"/>
                    </a:prstClr>
                  </a:outerShdw>
                </a:effectLst>
                <a:uLnTx/>
                <a:uFillTx/>
                <a:latin typeface="Calibri" panose="020F0502020204030204"/>
                <a:ea typeface="+mn-ea"/>
                <a:cs typeface="+mn-cs"/>
              </a:rPr>
              <a:t>Multi Coat</a:t>
            </a:r>
            <a:endParaRPr lang="nl-NL" dirty="0"/>
          </a:p>
        </p:txBody>
      </p:sp>
      <p:pic>
        <p:nvPicPr>
          <p:cNvPr id="5" name="Afbeelding 4">
            <a:extLst>
              <a:ext uri="{FF2B5EF4-FFF2-40B4-BE49-F238E27FC236}">
                <a16:creationId xmlns:a16="http://schemas.microsoft.com/office/drawing/2014/main" id="{2245747C-EF90-F549-B56B-D37B9BA9F960}"/>
              </a:ext>
            </a:extLst>
          </p:cNvPr>
          <p:cNvPicPr>
            <a:picLocks noChangeAspect="1"/>
          </p:cNvPicPr>
          <p:nvPr/>
        </p:nvPicPr>
        <p:blipFill>
          <a:blip r:embed="rId2"/>
          <a:stretch>
            <a:fillRect/>
          </a:stretch>
        </p:blipFill>
        <p:spPr>
          <a:xfrm>
            <a:off x="292608" y="0"/>
            <a:ext cx="4267398" cy="1111348"/>
          </a:xfrm>
          <a:prstGeom prst="rect">
            <a:avLst/>
          </a:prstGeom>
        </p:spPr>
      </p:pic>
      <p:sp>
        <p:nvSpPr>
          <p:cNvPr id="6" name="Titel 1">
            <a:extLst>
              <a:ext uri="{FF2B5EF4-FFF2-40B4-BE49-F238E27FC236}">
                <a16:creationId xmlns:a16="http://schemas.microsoft.com/office/drawing/2014/main" id="{EC168FAD-9FCA-47B3-8C07-D3C680662FD1}"/>
              </a:ext>
            </a:extLst>
          </p:cNvPr>
          <p:cNvSpPr txBox="1">
            <a:spLocks/>
          </p:cNvSpPr>
          <p:nvPr/>
        </p:nvSpPr>
        <p:spPr>
          <a:xfrm>
            <a:off x="6815328" y="142526"/>
            <a:ext cx="5084064" cy="14287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nl-NL" sz="4800" b="1" dirty="0">
                <a:solidFill>
                  <a:prstClr val="black"/>
                </a:solidFill>
                <a:latin typeface="Calibri Light" panose="020F0302020204030204"/>
              </a:rPr>
              <a:t>Product informatie</a:t>
            </a:r>
            <a:br>
              <a:rPr lang="nl-NL" sz="800" dirty="0"/>
            </a:br>
            <a:endParaRPr lang="nl-NL" sz="1600" dirty="0"/>
          </a:p>
        </p:txBody>
      </p:sp>
      <p:sp>
        <p:nvSpPr>
          <p:cNvPr id="8" name="Tekstvak 7">
            <a:extLst>
              <a:ext uri="{FF2B5EF4-FFF2-40B4-BE49-F238E27FC236}">
                <a16:creationId xmlns:a16="http://schemas.microsoft.com/office/drawing/2014/main" id="{ADB8395A-B7EC-21A1-35DE-A9E521D0F010}"/>
              </a:ext>
            </a:extLst>
          </p:cNvPr>
          <p:cNvSpPr txBox="1"/>
          <p:nvPr/>
        </p:nvSpPr>
        <p:spPr>
          <a:xfrm>
            <a:off x="292608" y="1751273"/>
            <a:ext cx="9863328" cy="4985980"/>
          </a:xfrm>
          <a:prstGeom prst="rect">
            <a:avLst/>
          </a:prstGeom>
          <a:noFill/>
        </p:spPr>
        <p:txBody>
          <a:bodyPr wrap="square">
            <a:spAutoFit/>
          </a:bodyPr>
          <a:lstStyle/>
          <a:p>
            <a:r>
              <a:rPr lang="nl-NL" sz="2000" b="1" i="0" u="none" strike="noStrike" baseline="0" dirty="0">
                <a:solidFill>
                  <a:srgbClr val="000000"/>
                </a:solidFill>
                <a:latin typeface="Calibri" panose="020F0502020204030204" pitchFamily="34" charset="0"/>
              </a:rPr>
              <a:t>Omschrijving:</a:t>
            </a:r>
            <a:br>
              <a:rPr lang="nl-NL" sz="2000" b="1"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Multi Coat is een op nanotechnologie gebaseerde coating die is ontwikkeld voor het water- en vuilafstotend maken van niet zuigende harde ondergronden</a:t>
            </a:r>
            <a:r>
              <a:rPr lang="nl-NL" sz="1800" b="0" i="0" u="none" strike="noStrike" baseline="0" dirty="0">
                <a:solidFill>
                  <a:srgbClr val="000000"/>
                </a:solidFill>
                <a:latin typeface="Calibri" panose="020F0502020204030204" pitchFamily="34" charset="0"/>
              </a:rPr>
              <a:t>.</a:t>
            </a:r>
            <a:br>
              <a:rPr lang="nl-NL" sz="1800" b="0" i="0" u="none" strike="noStrike" baseline="0" dirty="0">
                <a:solidFill>
                  <a:srgbClr val="000000"/>
                </a:solidFill>
                <a:latin typeface="Calibri" panose="020F0502020204030204" pitchFamily="34" charset="0"/>
              </a:rPr>
            </a:br>
            <a:endParaRPr lang="nl-NL" sz="1800" b="0" i="0" u="none" strike="noStrike" baseline="0" dirty="0">
              <a:solidFill>
                <a:srgbClr val="000000"/>
              </a:solidFill>
              <a:latin typeface="Calibri" panose="020F0502020204030204" pitchFamily="34" charset="0"/>
            </a:endParaRPr>
          </a:p>
          <a:p>
            <a:pPr algn="l"/>
            <a:r>
              <a:rPr lang="nl-NL" sz="2000" b="1" i="0" u="none" strike="noStrike" baseline="0" dirty="0">
                <a:solidFill>
                  <a:srgbClr val="000000"/>
                </a:solidFill>
                <a:latin typeface="Calibri" panose="020F0502020204030204" pitchFamily="34" charset="0"/>
              </a:rPr>
              <a:t>Gebruiksdoel:</a:t>
            </a:r>
            <a:br>
              <a:rPr lang="nl-NL" sz="2000" b="1"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Multi Coat verzegelt in 1 behandeling. Het wordt gebruikt voor het coaten van de meest uiteen lopende niet zuigende harde ondergronden.</a:t>
            </a:r>
            <a:br>
              <a:rPr lang="nl-NL" sz="2000" b="0" i="0" u="none" strike="noStrike" baseline="0" dirty="0">
                <a:solidFill>
                  <a:srgbClr val="000000"/>
                </a:solidFill>
                <a:latin typeface="Calibri" panose="020F0502020204030204" pitchFamily="34" charset="0"/>
              </a:rPr>
            </a:br>
            <a:endParaRPr lang="nl-NL" sz="2000" b="0" i="0" u="none" strike="noStrike" baseline="0" dirty="0">
              <a:solidFill>
                <a:srgbClr val="000000"/>
              </a:solidFill>
              <a:latin typeface="Calibri" panose="020F0502020204030204" pitchFamily="34" charset="0"/>
            </a:endParaRPr>
          </a:p>
          <a:p>
            <a:r>
              <a:rPr lang="nl-NL" sz="2000" b="1" i="0" u="none" strike="noStrike" baseline="0" dirty="0">
                <a:solidFill>
                  <a:srgbClr val="000000"/>
                </a:solidFill>
                <a:latin typeface="Calibri" panose="020F0502020204030204" pitchFamily="34" charset="0"/>
              </a:rPr>
              <a:t>Toepassingen:</a:t>
            </a:r>
          </a:p>
          <a:p>
            <a:pPr marL="342900" indent="-342900">
              <a:buFont typeface="Wingdings" panose="05000000000000000000" pitchFamily="2" charset="2"/>
              <a:buChar char="ü"/>
            </a:pPr>
            <a:r>
              <a:rPr lang="nl-NL" sz="2000" b="0" i="0" u="none" strike="noStrike" baseline="0" dirty="0" err="1">
                <a:solidFill>
                  <a:srgbClr val="000000"/>
                </a:solidFill>
                <a:latin typeface="Calibri" panose="020F0502020204030204" pitchFamily="34" charset="0"/>
              </a:rPr>
              <a:t>Glasal</a:t>
            </a:r>
            <a:r>
              <a:rPr lang="nl-NL" sz="2000" b="0" i="0" u="none" strike="noStrike" baseline="0" dirty="0">
                <a:solidFill>
                  <a:srgbClr val="000000"/>
                </a:solidFill>
                <a:latin typeface="Calibri" panose="020F0502020204030204" pitchFamily="34" charset="0"/>
              </a:rPr>
              <a:t>, </a:t>
            </a:r>
            <a:r>
              <a:rPr lang="nl-NL" sz="2000" b="0" i="0" u="none" strike="noStrike" baseline="0" dirty="0" err="1">
                <a:solidFill>
                  <a:srgbClr val="000000"/>
                </a:solidFill>
                <a:latin typeface="Calibri" panose="020F0502020204030204" pitchFamily="34" charset="0"/>
              </a:rPr>
              <a:t>Resopal</a:t>
            </a:r>
            <a:r>
              <a:rPr lang="nl-NL" sz="2000" b="0" i="0" u="none" strike="noStrike" baseline="0" dirty="0">
                <a:solidFill>
                  <a:srgbClr val="000000"/>
                </a:solidFill>
                <a:latin typeface="Calibri" panose="020F0502020204030204" pitchFamily="34" charset="0"/>
              </a:rPr>
              <a:t> </a:t>
            </a:r>
          </a:p>
          <a:p>
            <a:pPr marL="342900" indent="-342900">
              <a:buFont typeface="Wingdings" panose="05000000000000000000" pitchFamily="2" charset="2"/>
              <a:buChar char="ü"/>
            </a:pPr>
            <a:r>
              <a:rPr lang="nl-NL" sz="2000" b="0" i="0" u="none" strike="noStrike" baseline="0" dirty="0" err="1">
                <a:solidFill>
                  <a:srgbClr val="000000"/>
                </a:solidFill>
                <a:latin typeface="Calibri" panose="020F0502020204030204" pitchFamily="34" charset="0"/>
              </a:rPr>
              <a:t>Werzalit</a:t>
            </a:r>
            <a:r>
              <a:rPr lang="nl-NL" sz="2000" b="0" i="0" u="none" strike="noStrike" baseline="0" dirty="0">
                <a:solidFill>
                  <a:srgbClr val="000000"/>
                </a:solidFill>
                <a:latin typeface="Calibri" panose="020F0502020204030204" pitchFamily="34" charset="0"/>
              </a:rPr>
              <a:t> </a:t>
            </a:r>
          </a:p>
          <a:p>
            <a:pPr marL="342900" indent="-342900">
              <a:buFont typeface="Wingdings" panose="05000000000000000000" pitchFamily="2" charset="2"/>
              <a:buChar char="ü"/>
            </a:pPr>
            <a:r>
              <a:rPr lang="nl-NL" sz="2000" b="0" i="0" u="none" strike="noStrike" baseline="0" dirty="0">
                <a:solidFill>
                  <a:srgbClr val="000000"/>
                </a:solidFill>
                <a:latin typeface="Calibri" panose="020F0502020204030204" pitchFamily="34" charset="0"/>
              </a:rPr>
              <a:t>RVS </a:t>
            </a:r>
          </a:p>
          <a:p>
            <a:pPr marL="342900" indent="-342900">
              <a:buFont typeface="Wingdings" panose="05000000000000000000" pitchFamily="2" charset="2"/>
              <a:buChar char="ü"/>
            </a:pPr>
            <a:r>
              <a:rPr lang="nl-NL" sz="2000" b="0" i="0" u="none" strike="noStrike" baseline="0" dirty="0">
                <a:solidFill>
                  <a:srgbClr val="000000"/>
                </a:solidFill>
                <a:latin typeface="Calibri" panose="020F0502020204030204" pitchFamily="34" charset="0"/>
              </a:rPr>
              <a:t>Staal </a:t>
            </a:r>
          </a:p>
          <a:p>
            <a:pPr marL="342900" indent="-342900">
              <a:buFont typeface="Wingdings" panose="05000000000000000000" pitchFamily="2" charset="2"/>
              <a:buChar char="ü"/>
            </a:pPr>
            <a:r>
              <a:rPr lang="nl-NL" sz="2000" b="0" i="0" u="none" strike="noStrike" baseline="0" dirty="0">
                <a:solidFill>
                  <a:srgbClr val="000000"/>
                </a:solidFill>
                <a:latin typeface="Calibri" panose="020F0502020204030204" pitchFamily="34" charset="0"/>
              </a:rPr>
              <a:t>Aluminium </a:t>
            </a:r>
          </a:p>
          <a:p>
            <a:pPr marL="342900" indent="-342900">
              <a:buFont typeface="Wingdings" panose="05000000000000000000" pitchFamily="2" charset="2"/>
              <a:buChar char="ü"/>
            </a:pPr>
            <a:r>
              <a:rPr lang="nl-NL" sz="2000" b="0" i="0" u="none" strike="noStrike" baseline="0" dirty="0">
                <a:solidFill>
                  <a:srgbClr val="000000"/>
                </a:solidFill>
                <a:latin typeface="Calibri" panose="020F0502020204030204" pitchFamily="34" charset="0"/>
              </a:rPr>
              <a:t>Polyurethaan epoxyhars </a:t>
            </a:r>
          </a:p>
          <a:p>
            <a:pPr marL="342900" indent="-342900">
              <a:buFont typeface="Wingdings" panose="05000000000000000000" pitchFamily="2" charset="2"/>
              <a:buChar char="ü"/>
            </a:pPr>
            <a:r>
              <a:rPr lang="nl-NL" sz="2000" b="0" i="0" u="none" strike="noStrike" baseline="0" dirty="0">
                <a:solidFill>
                  <a:srgbClr val="000000"/>
                </a:solidFill>
                <a:latin typeface="Calibri" panose="020F0502020204030204" pitchFamily="34" charset="0"/>
              </a:rPr>
              <a:t>Polyester </a:t>
            </a:r>
            <a:endParaRPr lang="nl-NL" sz="2000" dirty="0"/>
          </a:p>
        </p:txBody>
      </p:sp>
    </p:spTree>
    <p:extLst>
      <p:ext uri="{BB962C8B-B14F-4D97-AF65-F5344CB8AC3E}">
        <p14:creationId xmlns:p14="http://schemas.microsoft.com/office/powerpoint/2010/main" val="840723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2FBEC5-41FA-F7A8-6A42-AFED3B917DA7}"/>
            </a:ext>
          </a:extLst>
        </p:cNvPr>
        <p:cNvGrpSpPr/>
        <p:nvPr/>
      </p:nvGrpSpPr>
      <p:grpSpPr>
        <a:xfrm>
          <a:off x="0" y="0"/>
          <a:ext cx="0" cy="0"/>
          <a:chOff x="0" y="0"/>
          <a:chExt cx="0" cy="0"/>
        </a:xfrm>
      </p:grpSpPr>
      <p:pic>
        <p:nvPicPr>
          <p:cNvPr id="2" name="Afbeelding 1">
            <a:extLst>
              <a:ext uri="{FF2B5EF4-FFF2-40B4-BE49-F238E27FC236}">
                <a16:creationId xmlns:a16="http://schemas.microsoft.com/office/drawing/2014/main" id="{78629489-A26A-81D8-A1AA-4ED686B7127B}"/>
              </a:ext>
            </a:extLst>
          </p:cNvPr>
          <p:cNvPicPr>
            <a:picLocks noChangeAspect="1"/>
          </p:cNvPicPr>
          <p:nvPr/>
        </p:nvPicPr>
        <p:blipFill>
          <a:blip r:embed="rId2"/>
          <a:stretch>
            <a:fillRect/>
          </a:stretch>
        </p:blipFill>
        <p:spPr>
          <a:xfrm>
            <a:off x="292608" y="0"/>
            <a:ext cx="4267398" cy="1231392"/>
          </a:xfrm>
          <a:prstGeom prst="rect">
            <a:avLst/>
          </a:prstGeom>
        </p:spPr>
      </p:pic>
      <p:sp>
        <p:nvSpPr>
          <p:cNvPr id="3" name="Titel 1">
            <a:extLst>
              <a:ext uri="{FF2B5EF4-FFF2-40B4-BE49-F238E27FC236}">
                <a16:creationId xmlns:a16="http://schemas.microsoft.com/office/drawing/2014/main" id="{EE0FAD44-19A1-02E4-EC65-418BD6936DF8}"/>
              </a:ext>
            </a:extLst>
          </p:cNvPr>
          <p:cNvSpPr txBox="1">
            <a:spLocks/>
          </p:cNvSpPr>
          <p:nvPr/>
        </p:nvSpPr>
        <p:spPr>
          <a:xfrm>
            <a:off x="6815328" y="142526"/>
            <a:ext cx="5084064" cy="14287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nl-NL" sz="4800" b="1" dirty="0">
                <a:solidFill>
                  <a:prstClr val="black"/>
                </a:solidFill>
                <a:latin typeface="Calibri Light" panose="020F0302020204030204"/>
              </a:rPr>
              <a:t>Product informatie</a:t>
            </a:r>
            <a:br>
              <a:rPr lang="nl-NL" sz="800" dirty="0"/>
            </a:br>
            <a:endParaRPr lang="nl-NL" sz="1600" dirty="0"/>
          </a:p>
        </p:txBody>
      </p:sp>
      <p:sp>
        <p:nvSpPr>
          <p:cNvPr id="4" name="Titel 3">
            <a:extLst>
              <a:ext uri="{FF2B5EF4-FFF2-40B4-BE49-F238E27FC236}">
                <a16:creationId xmlns:a16="http://schemas.microsoft.com/office/drawing/2014/main" id="{7852B4CE-D69A-04C7-5EB9-0966EB2E42A6}"/>
              </a:ext>
            </a:extLst>
          </p:cNvPr>
          <p:cNvSpPr txBox="1">
            <a:spLocks/>
          </p:cNvSpPr>
          <p:nvPr/>
        </p:nvSpPr>
        <p:spPr>
          <a:xfrm>
            <a:off x="292608" y="1441705"/>
            <a:ext cx="2231136" cy="590931"/>
          </a:xfrm>
          <a:prstGeom prst="rect">
            <a:avLst/>
          </a:prstGeom>
          <a:noFill/>
        </p:spPr>
        <p:txBody>
          <a:bodyPr wrap="square">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600" b="1">
                <a:solidFill>
                  <a:prstClr val="black"/>
                </a:solidFill>
                <a:effectLst>
                  <a:outerShdw blurRad="60007" dist="310007" dir="7680000" sy="30000" kx="1300200" algn="ctr" rotWithShape="0">
                    <a:prstClr val="white">
                      <a:alpha val="32000"/>
                    </a:prstClr>
                  </a:outerShdw>
                </a:effectLst>
                <a:latin typeface="Calibri" panose="020F0502020204030204"/>
                <a:ea typeface="+mn-ea"/>
                <a:cs typeface="+mn-cs"/>
              </a:rPr>
              <a:t>Multi Coat</a:t>
            </a:r>
            <a:endParaRPr lang="nl-NL" dirty="0"/>
          </a:p>
        </p:txBody>
      </p:sp>
    </p:spTree>
    <p:extLst>
      <p:ext uri="{BB962C8B-B14F-4D97-AF65-F5344CB8AC3E}">
        <p14:creationId xmlns:p14="http://schemas.microsoft.com/office/powerpoint/2010/main" val="1578169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a:extLst>
              <a:ext uri="{FF2B5EF4-FFF2-40B4-BE49-F238E27FC236}">
                <a16:creationId xmlns:a16="http://schemas.microsoft.com/office/drawing/2014/main" id="{B75BA07A-AFB5-14A1-4411-E27CCF48ADE7}"/>
              </a:ext>
            </a:extLst>
          </p:cNvPr>
          <p:cNvPicPr>
            <a:picLocks noChangeAspect="1"/>
          </p:cNvPicPr>
          <p:nvPr/>
        </p:nvPicPr>
        <p:blipFill>
          <a:blip r:embed="rId2"/>
          <a:stretch>
            <a:fillRect/>
          </a:stretch>
        </p:blipFill>
        <p:spPr>
          <a:xfrm>
            <a:off x="292608" y="0"/>
            <a:ext cx="4267398" cy="1097280"/>
          </a:xfrm>
          <a:prstGeom prst="rect">
            <a:avLst/>
          </a:prstGeom>
        </p:spPr>
      </p:pic>
      <p:sp>
        <p:nvSpPr>
          <p:cNvPr id="3" name="Titel 1">
            <a:extLst>
              <a:ext uri="{FF2B5EF4-FFF2-40B4-BE49-F238E27FC236}">
                <a16:creationId xmlns:a16="http://schemas.microsoft.com/office/drawing/2014/main" id="{DEF1A0FA-80B5-E613-DFB8-F6497D2A7E43}"/>
              </a:ext>
            </a:extLst>
          </p:cNvPr>
          <p:cNvSpPr txBox="1">
            <a:spLocks/>
          </p:cNvSpPr>
          <p:nvPr/>
        </p:nvSpPr>
        <p:spPr>
          <a:xfrm>
            <a:off x="6815328" y="142526"/>
            <a:ext cx="5084064" cy="14287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nl-NL" sz="4800" b="1" dirty="0">
                <a:solidFill>
                  <a:prstClr val="black"/>
                </a:solidFill>
                <a:latin typeface="Calibri Light" panose="020F0302020204030204"/>
              </a:rPr>
              <a:t>Product informatie</a:t>
            </a:r>
            <a:br>
              <a:rPr lang="nl-NL" sz="800" dirty="0"/>
            </a:br>
            <a:endParaRPr lang="nl-NL" sz="1600" dirty="0"/>
          </a:p>
        </p:txBody>
      </p:sp>
      <p:sp>
        <p:nvSpPr>
          <p:cNvPr id="4" name="Titel 3">
            <a:extLst>
              <a:ext uri="{FF2B5EF4-FFF2-40B4-BE49-F238E27FC236}">
                <a16:creationId xmlns:a16="http://schemas.microsoft.com/office/drawing/2014/main" id="{97BB070D-27BE-47C4-EA18-CC0657AABC86}"/>
              </a:ext>
            </a:extLst>
          </p:cNvPr>
          <p:cNvSpPr txBox="1">
            <a:spLocks/>
          </p:cNvSpPr>
          <p:nvPr/>
        </p:nvSpPr>
        <p:spPr>
          <a:xfrm>
            <a:off x="292608" y="1220255"/>
            <a:ext cx="2231136" cy="590931"/>
          </a:xfrm>
          <a:prstGeom prst="rect">
            <a:avLst/>
          </a:prstGeom>
          <a:noFill/>
        </p:spPr>
        <p:txBody>
          <a:bodyPr wrap="square">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600" b="1" dirty="0">
                <a:solidFill>
                  <a:prstClr val="black"/>
                </a:solidFill>
                <a:effectLst>
                  <a:outerShdw blurRad="60007" dist="310007" dir="7680000" sy="30000" kx="1300200" algn="ctr" rotWithShape="0">
                    <a:prstClr val="white">
                      <a:alpha val="32000"/>
                    </a:prstClr>
                  </a:outerShdw>
                </a:effectLst>
                <a:latin typeface="Calibri" panose="020F0502020204030204"/>
                <a:ea typeface="+mn-ea"/>
                <a:cs typeface="+mn-cs"/>
              </a:rPr>
              <a:t>Multi Coat</a:t>
            </a:r>
            <a:endParaRPr lang="nl-NL" dirty="0"/>
          </a:p>
        </p:txBody>
      </p:sp>
      <p:sp>
        <p:nvSpPr>
          <p:cNvPr id="6" name="Tekstvak 5">
            <a:extLst>
              <a:ext uri="{FF2B5EF4-FFF2-40B4-BE49-F238E27FC236}">
                <a16:creationId xmlns:a16="http://schemas.microsoft.com/office/drawing/2014/main" id="{ECAA3B7D-1DDD-1EBD-541C-4695410E5240}"/>
              </a:ext>
            </a:extLst>
          </p:cNvPr>
          <p:cNvSpPr txBox="1"/>
          <p:nvPr/>
        </p:nvSpPr>
        <p:spPr>
          <a:xfrm>
            <a:off x="292608" y="1846209"/>
            <a:ext cx="11749338" cy="5324535"/>
          </a:xfrm>
          <a:prstGeom prst="rect">
            <a:avLst/>
          </a:prstGeom>
          <a:noFill/>
        </p:spPr>
        <p:txBody>
          <a:bodyPr wrap="square">
            <a:spAutoFit/>
          </a:bodyPr>
          <a:lstStyle/>
          <a:p>
            <a:r>
              <a:rPr lang="nl-NL" sz="2000" b="1" i="0" u="none" strike="noStrike" baseline="0" dirty="0">
                <a:solidFill>
                  <a:srgbClr val="000000"/>
                </a:solidFill>
                <a:latin typeface="Calibri" panose="020F0502020204030204" pitchFamily="34" charset="0"/>
              </a:rPr>
              <a:t>Voornaamste kenmerken </a:t>
            </a:r>
            <a:r>
              <a:rPr lang="nl-NL" sz="2000" b="0" i="0" u="none" strike="noStrike" baseline="0" dirty="0">
                <a:solidFill>
                  <a:srgbClr val="000000"/>
                </a:solidFill>
                <a:latin typeface="Calibri" panose="020F0502020204030204" pitchFamily="34" charset="0"/>
              </a:rPr>
              <a:t>Water- en olieafstotend </a:t>
            </a:r>
          </a:p>
          <a:p>
            <a:r>
              <a:rPr lang="nl-NL" sz="2000" b="0" i="0" u="none" strike="noStrike" baseline="0" dirty="0">
                <a:solidFill>
                  <a:srgbClr val="000000"/>
                </a:solidFill>
                <a:latin typeface="Calibri" panose="020F0502020204030204" pitchFamily="34" charset="0"/>
              </a:rPr>
              <a:t>Gaat verkleuring tegen </a:t>
            </a:r>
          </a:p>
          <a:p>
            <a:r>
              <a:rPr lang="nl-NL" sz="2000" b="0" i="0" u="none" strike="noStrike" baseline="0" dirty="0">
                <a:solidFill>
                  <a:srgbClr val="000000"/>
                </a:solidFill>
                <a:latin typeface="Calibri" panose="020F0502020204030204" pitchFamily="34" charset="0"/>
              </a:rPr>
              <a:t>Non- stick </a:t>
            </a:r>
          </a:p>
          <a:p>
            <a:r>
              <a:rPr lang="nl-NL" sz="2000" b="0" i="0" u="none" strike="noStrike" baseline="0" dirty="0">
                <a:solidFill>
                  <a:srgbClr val="000000"/>
                </a:solidFill>
                <a:latin typeface="Calibri" panose="020F0502020204030204" pitchFamily="34" charset="0"/>
              </a:rPr>
              <a:t>Vingerprint </a:t>
            </a:r>
            <a:r>
              <a:rPr lang="nl-NL" sz="2000" b="0" i="0" u="none" strike="noStrike" baseline="0" dirty="0" err="1">
                <a:solidFill>
                  <a:srgbClr val="000000"/>
                </a:solidFill>
                <a:latin typeface="Calibri" panose="020F0502020204030204" pitchFamily="34" charset="0"/>
              </a:rPr>
              <a:t>proof</a:t>
            </a:r>
            <a:r>
              <a:rPr lang="nl-NL" sz="2000" b="0" i="0" u="none" strike="noStrike" baseline="0" dirty="0">
                <a:solidFill>
                  <a:srgbClr val="000000"/>
                </a:solidFill>
                <a:latin typeface="Calibri" panose="020F0502020204030204" pitchFamily="34" charset="0"/>
              </a:rPr>
              <a:t> </a:t>
            </a:r>
          </a:p>
          <a:p>
            <a:r>
              <a:rPr lang="nl-NL" sz="2000" b="0" i="0" u="none" strike="noStrike" baseline="0" dirty="0">
                <a:solidFill>
                  <a:srgbClr val="000000"/>
                </a:solidFill>
                <a:latin typeface="Calibri" panose="020F0502020204030204" pitchFamily="34" charset="0"/>
              </a:rPr>
              <a:t>Voorkomt vlekvorming </a:t>
            </a:r>
          </a:p>
          <a:p>
            <a:r>
              <a:rPr lang="nl-NL" sz="2000" b="0" i="0" u="none" strike="noStrike" baseline="0" dirty="0">
                <a:solidFill>
                  <a:srgbClr val="000000"/>
                </a:solidFill>
                <a:latin typeface="Calibri" panose="020F0502020204030204" pitchFamily="34" charset="0"/>
              </a:rPr>
              <a:t>Vermindert roestvorming </a:t>
            </a:r>
          </a:p>
          <a:p>
            <a:r>
              <a:rPr lang="nl-NL" sz="2000" b="0" i="0" u="none" strike="noStrike" baseline="0" dirty="0">
                <a:solidFill>
                  <a:srgbClr val="000000"/>
                </a:solidFill>
                <a:latin typeface="Calibri" panose="020F0502020204030204" pitchFamily="34" charset="0"/>
              </a:rPr>
              <a:t>Product is siliconen vrij</a:t>
            </a:r>
            <a:br>
              <a:rPr lang="nl-NL" sz="2000" b="0"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 </a:t>
            </a:r>
          </a:p>
          <a:p>
            <a:r>
              <a:rPr lang="nl-NL" sz="2000" b="1" i="0" u="none" strike="noStrike" baseline="0" dirty="0">
                <a:solidFill>
                  <a:srgbClr val="000000"/>
                </a:solidFill>
                <a:latin typeface="Calibri" panose="020F0502020204030204" pitchFamily="34" charset="0"/>
              </a:rPr>
              <a:t>Verwerkingsadvies:</a:t>
            </a:r>
            <a:br>
              <a:rPr lang="nl-NL" sz="2000" b="1" i="0" u="none" strike="noStrike" baseline="0" dirty="0">
                <a:solidFill>
                  <a:srgbClr val="000000"/>
                </a:solidFill>
                <a:latin typeface="Calibri" panose="020F0502020204030204" pitchFamily="34" charset="0"/>
              </a:rPr>
            </a:br>
            <a:r>
              <a:rPr lang="nl-NL" sz="2000" b="1" i="0" u="none" strike="noStrike" baseline="0" dirty="0">
                <a:solidFill>
                  <a:srgbClr val="000000"/>
                </a:solidFill>
                <a:latin typeface="Calibri" panose="020F0502020204030204" pitchFamily="34" charset="0"/>
              </a:rPr>
              <a:t> </a:t>
            </a:r>
            <a:r>
              <a:rPr lang="nl-NL" sz="2000" b="0" i="0" u="none" strike="noStrike" baseline="0" dirty="0">
                <a:solidFill>
                  <a:srgbClr val="000000"/>
                </a:solidFill>
                <a:latin typeface="Calibri" panose="020F0502020204030204" pitchFamily="34" charset="0"/>
              </a:rPr>
              <a:t>De ondergrond moet droog en vrij van vet, olie en stof zijn. </a:t>
            </a:r>
          </a:p>
          <a:p>
            <a:r>
              <a:rPr lang="nl-NL" sz="2000" b="0" i="0" u="none" strike="noStrike" baseline="0" dirty="0">
                <a:solidFill>
                  <a:srgbClr val="000000"/>
                </a:solidFill>
                <a:latin typeface="Calibri" panose="020F0502020204030204" pitchFamily="34" charset="0"/>
              </a:rPr>
              <a:t>Voor het verwijderen van eventuele aanslag en/of vetten raden wij de volgende stappen aan te volgen: </a:t>
            </a:r>
          </a:p>
          <a:p>
            <a:r>
              <a:rPr lang="nl-NL" sz="2000" b="0" i="0" u="none" strike="noStrike" baseline="0" dirty="0">
                <a:solidFill>
                  <a:srgbClr val="000000"/>
                </a:solidFill>
                <a:latin typeface="Calibri" panose="020F0502020204030204" pitchFamily="34" charset="0"/>
              </a:rPr>
              <a:t>Cleaner schudden voor gebruik. </a:t>
            </a:r>
          </a:p>
          <a:p>
            <a:r>
              <a:rPr lang="nl-NL" sz="2000" b="0" i="0" u="none" strike="noStrike" baseline="0" dirty="0">
                <a:solidFill>
                  <a:srgbClr val="000000"/>
                </a:solidFill>
                <a:latin typeface="Calibri" panose="020F0502020204030204" pitchFamily="34" charset="0"/>
              </a:rPr>
              <a:t>Aanbrengen door middel van sproeien. </a:t>
            </a:r>
          </a:p>
          <a:p>
            <a:r>
              <a:rPr lang="nl-NL" sz="2000" b="0" i="0" u="none" strike="noStrike" baseline="0" dirty="0">
                <a:solidFill>
                  <a:srgbClr val="000000"/>
                </a:solidFill>
                <a:latin typeface="Calibri" panose="020F0502020204030204" pitchFamily="34" charset="0"/>
              </a:rPr>
              <a:t>Reinigen met de </a:t>
            </a:r>
            <a:r>
              <a:rPr lang="nl-NL" sz="2000" b="0" i="0" u="none" strike="noStrike" baseline="0" dirty="0" err="1">
                <a:solidFill>
                  <a:srgbClr val="000000"/>
                </a:solidFill>
                <a:latin typeface="Calibri" panose="020F0502020204030204" pitchFamily="34" charset="0"/>
              </a:rPr>
              <a:t>nano</a:t>
            </a:r>
            <a:r>
              <a:rPr lang="nl-NL" sz="2000" b="0" i="0" u="none" strike="noStrike" baseline="0" dirty="0">
                <a:solidFill>
                  <a:srgbClr val="000000"/>
                </a:solidFill>
                <a:latin typeface="Calibri" panose="020F0502020204030204" pitchFamily="34" charset="0"/>
              </a:rPr>
              <a:t> microvezeldoek of een zachte doek, spons of borstel. </a:t>
            </a:r>
          </a:p>
          <a:p>
            <a:r>
              <a:rPr lang="nl-NL" sz="2000" b="0" i="0" u="none" strike="noStrike" baseline="0" dirty="0">
                <a:solidFill>
                  <a:srgbClr val="000000"/>
                </a:solidFill>
                <a:latin typeface="Calibri" panose="020F0502020204030204" pitchFamily="34" charset="0"/>
              </a:rPr>
              <a:t>Eventueel naspoelen met water en bij grote oppervlakken met ruitenwisser droogtrekken. </a:t>
            </a:r>
          </a:p>
          <a:p>
            <a:r>
              <a:rPr lang="nl-NL" sz="2000" b="0" i="0" u="none" strike="noStrike" baseline="0" dirty="0">
                <a:solidFill>
                  <a:srgbClr val="000000"/>
                </a:solidFill>
                <a:latin typeface="Calibri" panose="020F0502020204030204" pitchFamily="34" charset="0"/>
              </a:rPr>
              <a:t>Voor extra reinigingsinformatie raadpleeg het productblad “ Cleaner.” </a:t>
            </a:r>
          </a:p>
          <a:p>
            <a:endParaRPr lang="nl-NL" sz="2000" dirty="0"/>
          </a:p>
        </p:txBody>
      </p:sp>
    </p:spTree>
    <p:extLst>
      <p:ext uri="{BB962C8B-B14F-4D97-AF65-F5344CB8AC3E}">
        <p14:creationId xmlns:p14="http://schemas.microsoft.com/office/powerpoint/2010/main" val="2545193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8632DF-086F-A4C8-7591-F6A062DD3D69}"/>
            </a:ext>
          </a:extLst>
        </p:cNvPr>
        <p:cNvGrpSpPr/>
        <p:nvPr/>
      </p:nvGrpSpPr>
      <p:grpSpPr>
        <a:xfrm>
          <a:off x="0" y="0"/>
          <a:ext cx="0" cy="0"/>
          <a:chOff x="0" y="0"/>
          <a:chExt cx="0" cy="0"/>
        </a:xfrm>
      </p:grpSpPr>
      <p:pic>
        <p:nvPicPr>
          <p:cNvPr id="2" name="Afbeelding 1">
            <a:extLst>
              <a:ext uri="{FF2B5EF4-FFF2-40B4-BE49-F238E27FC236}">
                <a16:creationId xmlns:a16="http://schemas.microsoft.com/office/drawing/2014/main" id="{06FF2831-BBB0-647E-DC4F-C13B0FD0EE7E}"/>
              </a:ext>
            </a:extLst>
          </p:cNvPr>
          <p:cNvPicPr>
            <a:picLocks noChangeAspect="1"/>
          </p:cNvPicPr>
          <p:nvPr/>
        </p:nvPicPr>
        <p:blipFill>
          <a:blip r:embed="rId2"/>
          <a:stretch>
            <a:fillRect/>
          </a:stretch>
        </p:blipFill>
        <p:spPr>
          <a:xfrm>
            <a:off x="292608" y="0"/>
            <a:ext cx="4267398" cy="984738"/>
          </a:xfrm>
          <a:prstGeom prst="rect">
            <a:avLst/>
          </a:prstGeom>
        </p:spPr>
      </p:pic>
      <p:sp>
        <p:nvSpPr>
          <p:cNvPr id="3" name="Titel 1">
            <a:extLst>
              <a:ext uri="{FF2B5EF4-FFF2-40B4-BE49-F238E27FC236}">
                <a16:creationId xmlns:a16="http://schemas.microsoft.com/office/drawing/2014/main" id="{9688C7D5-4BA9-360F-90A9-10B0110A40C6}"/>
              </a:ext>
            </a:extLst>
          </p:cNvPr>
          <p:cNvSpPr txBox="1">
            <a:spLocks/>
          </p:cNvSpPr>
          <p:nvPr/>
        </p:nvSpPr>
        <p:spPr>
          <a:xfrm>
            <a:off x="6815328" y="142526"/>
            <a:ext cx="5084064" cy="14287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nl-NL" sz="4800" b="1" dirty="0">
                <a:solidFill>
                  <a:prstClr val="black"/>
                </a:solidFill>
                <a:latin typeface="Calibri Light" panose="020F0302020204030204"/>
              </a:rPr>
              <a:t>Product informatie</a:t>
            </a:r>
            <a:br>
              <a:rPr lang="nl-NL" sz="800" dirty="0"/>
            </a:br>
            <a:endParaRPr lang="nl-NL" sz="1600" dirty="0"/>
          </a:p>
        </p:txBody>
      </p:sp>
      <p:sp>
        <p:nvSpPr>
          <p:cNvPr id="4" name="Titel 3">
            <a:extLst>
              <a:ext uri="{FF2B5EF4-FFF2-40B4-BE49-F238E27FC236}">
                <a16:creationId xmlns:a16="http://schemas.microsoft.com/office/drawing/2014/main" id="{AE828D5B-F503-C38C-0215-5713BF3A098D}"/>
              </a:ext>
            </a:extLst>
          </p:cNvPr>
          <p:cNvSpPr txBox="1">
            <a:spLocks/>
          </p:cNvSpPr>
          <p:nvPr/>
        </p:nvSpPr>
        <p:spPr>
          <a:xfrm>
            <a:off x="292608" y="1128077"/>
            <a:ext cx="2281780" cy="590931"/>
          </a:xfrm>
          <a:prstGeom prst="rect">
            <a:avLst/>
          </a:prstGeom>
          <a:noFill/>
        </p:spPr>
        <p:txBody>
          <a:bodyPr wrap="square">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600" b="1" dirty="0">
                <a:solidFill>
                  <a:prstClr val="black"/>
                </a:solidFill>
                <a:effectLst>
                  <a:outerShdw blurRad="60007" dist="310007" dir="7680000" sy="30000" kx="1300200" algn="ctr" rotWithShape="0">
                    <a:prstClr val="white">
                      <a:alpha val="32000"/>
                    </a:prstClr>
                  </a:outerShdw>
                </a:effectLst>
                <a:latin typeface="Calibri" panose="020F0502020204030204"/>
                <a:ea typeface="+mn-ea"/>
                <a:cs typeface="+mn-cs"/>
              </a:rPr>
              <a:t>Multi Coat</a:t>
            </a:r>
            <a:endParaRPr lang="nl-NL" dirty="0"/>
          </a:p>
        </p:txBody>
      </p:sp>
      <p:sp>
        <p:nvSpPr>
          <p:cNvPr id="6" name="Tekstvak 5">
            <a:extLst>
              <a:ext uri="{FF2B5EF4-FFF2-40B4-BE49-F238E27FC236}">
                <a16:creationId xmlns:a16="http://schemas.microsoft.com/office/drawing/2014/main" id="{2733EE98-7544-C9B3-13B4-CD1915C7288E}"/>
              </a:ext>
            </a:extLst>
          </p:cNvPr>
          <p:cNvSpPr txBox="1"/>
          <p:nvPr/>
        </p:nvSpPr>
        <p:spPr>
          <a:xfrm>
            <a:off x="292608" y="1735738"/>
            <a:ext cx="11496118" cy="5016758"/>
          </a:xfrm>
          <a:prstGeom prst="rect">
            <a:avLst/>
          </a:prstGeom>
          <a:noFill/>
        </p:spPr>
        <p:txBody>
          <a:bodyPr wrap="square">
            <a:spAutoFit/>
          </a:bodyPr>
          <a:lstStyle/>
          <a:p>
            <a:r>
              <a:rPr lang="nl-NL" sz="2000" b="1" i="0" u="none" strike="noStrike" baseline="0" dirty="0">
                <a:solidFill>
                  <a:srgbClr val="000000"/>
                </a:solidFill>
                <a:latin typeface="Calibri" panose="020F0502020204030204" pitchFamily="34" charset="0"/>
              </a:rPr>
              <a:t>Aanbrengen:</a:t>
            </a:r>
            <a:br>
              <a:rPr lang="nl-NL" sz="2000" b="1" i="0" u="none" strike="noStrike" baseline="0" dirty="0">
                <a:solidFill>
                  <a:srgbClr val="000000"/>
                </a:solidFill>
                <a:latin typeface="Calibri" panose="020F0502020204030204" pitchFamily="34" charset="0"/>
              </a:rPr>
            </a:br>
            <a:br>
              <a:rPr lang="nl-NL" sz="2000" b="1"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Na droging Multi Coat aanbrengen bij voorkeur met een rol van mohair. Oppervlak c.a. 45 minuten laten drogen. </a:t>
            </a:r>
          </a:p>
          <a:p>
            <a:r>
              <a:rPr lang="nl-NL" sz="2000" b="0" i="0" u="none" strike="noStrike" baseline="0" dirty="0">
                <a:solidFill>
                  <a:srgbClr val="000000"/>
                </a:solidFill>
                <a:latin typeface="Calibri" panose="020F0502020204030204" pitchFamily="34" charset="0"/>
              </a:rPr>
              <a:t>Na droging kan het oppervlak indien gewenst na gepoetst worden met een katoenen doek.</a:t>
            </a:r>
            <a:br>
              <a:rPr lang="nl-NL" sz="2000" b="0"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 </a:t>
            </a:r>
          </a:p>
          <a:p>
            <a:r>
              <a:rPr lang="nl-NL" sz="2000" b="1" i="0" u="none" strike="noStrike" baseline="0" dirty="0">
                <a:solidFill>
                  <a:srgbClr val="000000"/>
                </a:solidFill>
                <a:latin typeface="Calibri" panose="020F0502020204030204" pitchFamily="34" charset="0"/>
              </a:rPr>
              <a:t>Noot: </a:t>
            </a:r>
            <a:br>
              <a:rPr lang="nl-NL" sz="2000" b="1"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Multi Coat kan </a:t>
            </a:r>
            <a:r>
              <a:rPr lang="nl-NL" sz="2000" b="0" i="0" u="none" strike="noStrike" baseline="0" dirty="0" err="1">
                <a:solidFill>
                  <a:srgbClr val="000000"/>
                </a:solidFill>
                <a:latin typeface="Calibri" panose="020F0502020204030204" pitchFamily="34" charset="0"/>
              </a:rPr>
              <a:t>verkwast</a:t>
            </a:r>
            <a:r>
              <a:rPr lang="nl-NL" sz="2000" b="0" i="0" u="none" strike="noStrike" baseline="0" dirty="0">
                <a:solidFill>
                  <a:srgbClr val="000000"/>
                </a:solidFill>
                <a:latin typeface="Calibri" panose="020F0502020204030204" pitchFamily="34" charset="0"/>
              </a:rPr>
              <a:t>, gerold of gespoten worden. Voor binnen toepassingen is applicatie met de roller of kwast aan te bevelen. </a:t>
            </a:r>
            <a:br>
              <a:rPr lang="nl-NL" sz="2000" b="0" i="0" u="none" strike="noStrike" baseline="0" dirty="0">
                <a:solidFill>
                  <a:srgbClr val="000000"/>
                </a:solidFill>
                <a:latin typeface="Calibri" panose="020F0502020204030204" pitchFamily="34" charset="0"/>
              </a:rPr>
            </a:br>
            <a:endParaRPr lang="nl-NL" sz="2000" b="0" i="0" u="none" strike="noStrike" baseline="0" dirty="0">
              <a:solidFill>
                <a:srgbClr val="000000"/>
              </a:solidFill>
              <a:latin typeface="Calibri" panose="020F0502020204030204" pitchFamily="34" charset="0"/>
            </a:endParaRPr>
          </a:p>
          <a:p>
            <a:r>
              <a:rPr lang="nl-NL" sz="2000" b="1" i="0" u="none" strike="noStrike" baseline="0" dirty="0">
                <a:solidFill>
                  <a:srgbClr val="000000"/>
                </a:solidFill>
                <a:latin typeface="Calibri" panose="020F0502020204030204" pitchFamily="34" charset="0"/>
              </a:rPr>
              <a:t>Reinigen en onderhoud:</a:t>
            </a:r>
            <a:br>
              <a:rPr lang="nl-NL" sz="2000" b="1" i="0" u="none" strike="noStrike" baseline="0" dirty="0">
                <a:solidFill>
                  <a:srgbClr val="000000"/>
                </a:solidFill>
                <a:latin typeface="Calibri" panose="020F0502020204030204" pitchFamily="34" charset="0"/>
              </a:rPr>
            </a:br>
            <a:br>
              <a:rPr lang="nl-NL" sz="2000" b="1"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Oppervlakken die zijn behandeld met Multi Coat kunnen het best gereinigd worden met een Nano microvezeldoek en Conditioner van Pattycoatings of een milde reiniger waaraan geen schuurmiddelen, zuren en/of biocides zijn toegevoegd. Voor een streep loos resultaat kan deze reiniger het best worden verdund met osmose (kalk vrij ) water. </a:t>
            </a:r>
          </a:p>
        </p:txBody>
      </p:sp>
    </p:spTree>
    <p:extLst>
      <p:ext uri="{BB962C8B-B14F-4D97-AF65-F5344CB8AC3E}">
        <p14:creationId xmlns:p14="http://schemas.microsoft.com/office/powerpoint/2010/main" val="1489061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A975C7-F9F5-A036-18BD-971DF504256D}"/>
            </a:ext>
          </a:extLst>
        </p:cNvPr>
        <p:cNvGrpSpPr/>
        <p:nvPr/>
      </p:nvGrpSpPr>
      <p:grpSpPr>
        <a:xfrm>
          <a:off x="0" y="0"/>
          <a:ext cx="0" cy="0"/>
          <a:chOff x="0" y="0"/>
          <a:chExt cx="0" cy="0"/>
        </a:xfrm>
      </p:grpSpPr>
      <p:pic>
        <p:nvPicPr>
          <p:cNvPr id="2" name="Afbeelding 1">
            <a:extLst>
              <a:ext uri="{FF2B5EF4-FFF2-40B4-BE49-F238E27FC236}">
                <a16:creationId xmlns:a16="http://schemas.microsoft.com/office/drawing/2014/main" id="{1CED13F5-F1F0-E127-0489-DFA15E53169F}"/>
              </a:ext>
            </a:extLst>
          </p:cNvPr>
          <p:cNvPicPr>
            <a:picLocks noChangeAspect="1"/>
          </p:cNvPicPr>
          <p:nvPr/>
        </p:nvPicPr>
        <p:blipFill>
          <a:blip r:embed="rId2"/>
          <a:stretch>
            <a:fillRect/>
          </a:stretch>
        </p:blipFill>
        <p:spPr>
          <a:xfrm>
            <a:off x="292608" y="0"/>
            <a:ext cx="4267398" cy="1069145"/>
          </a:xfrm>
          <a:prstGeom prst="rect">
            <a:avLst/>
          </a:prstGeom>
        </p:spPr>
      </p:pic>
      <p:sp>
        <p:nvSpPr>
          <p:cNvPr id="3" name="Titel 1">
            <a:extLst>
              <a:ext uri="{FF2B5EF4-FFF2-40B4-BE49-F238E27FC236}">
                <a16:creationId xmlns:a16="http://schemas.microsoft.com/office/drawing/2014/main" id="{CD890AA9-8D9F-004B-89A5-75643FE4E614}"/>
              </a:ext>
            </a:extLst>
          </p:cNvPr>
          <p:cNvSpPr txBox="1">
            <a:spLocks/>
          </p:cNvSpPr>
          <p:nvPr/>
        </p:nvSpPr>
        <p:spPr>
          <a:xfrm>
            <a:off x="6815328" y="142526"/>
            <a:ext cx="5084064" cy="14287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nl-NL" sz="4800" b="1" dirty="0">
                <a:solidFill>
                  <a:prstClr val="black"/>
                </a:solidFill>
                <a:latin typeface="Calibri Light" panose="020F0302020204030204"/>
              </a:rPr>
              <a:t>Product informatie</a:t>
            </a:r>
            <a:br>
              <a:rPr lang="nl-NL" sz="800" dirty="0"/>
            </a:br>
            <a:endParaRPr lang="nl-NL" sz="1600" dirty="0"/>
          </a:p>
        </p:txBody>
      </p:sp>
      <p:sp>
        <p:nvSpPr>
          <p:cNvPr id="4" name="Titel 3">
            <a:extLst>
              <a:ext uri="{FF2B5EF4-FFF2-40B4-BE49-F238E27FC236}">
                <a16:creationId xmlns:a16="http://schemas.microsoft.com/office/drawing/2014/main" id="{1FF87DE0-4833-4BEB-EA70-03F180EE45C7}"/>
              </a:ext>
            </a:extLst>
          </p:cNvPr>
          <p:cNvSpPr txBox="1">
            <a:spLocks/>
          </p:cNvSpPr>
          <p:nvPr/>
        </p:nvSpPr>
        <p:spPr>
          <a:xfrm>
            <a:off x="292608" y="1169318"/>
            <a:ext cx="2231136" cy="590931"/>
          </a:xfrm>
          <a:prstGeom prst="rect">
            <a:avLst/>
          </a:prstGeom>
          <a:noFill/>
        </p:spPr>
        <p:txBody>
          <a:bodyPr wrap="square">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600" b="1" dirty="0">
                <a:solidFill>
                  <a:prstClr val="black"/>
                </a:solidFill>
                <a:effectLst>
                  <a:outerShdw blurRad="60007" dist="310007" dir="7680000" sy="30000" kx="1300200" algn="ctr" rotWithShape="0">
                    <a:prstClr val="white">
                      <a:alpha val="32000"/>
                    </a:prstClr>
                  </a:outerShdw>
                </a:effectLst>
                <a:latin typeface="Calibri" panose="020F0502020204030204"/>
                <a:ea typeface="+mn-ea"/>
                <a:cs typeface="+mn-cs"/>
              </a:rPr>
              <a:t>Multi Coat</a:t>
            </a:r>
            <a:endParaRPr lang="nl-NL" dirty="0"/>
          </a:p>
        </p:txBody>
      </p:sp>
      <p:sp>
        <p:nvSpPr>
          <p:cNvPr id="6" name="Tekstvak 5">
            <a:extLst>
              <a:ext uri="{FF2B5EF4-FFF2-40B4-BE49-F238E27FC236}">
                <a16:creationId xmlns:a16="http://schemas.microsoft.com/office/drawing/2014/main" id="{3F10A975-D30C-F11B-F480-FBD7FAB1F73C}"/>
              </a:ext>
            </a:extLst>
          </p:cNvPr>
          <p:cNvSpPr txBox="1"/>
          <p:nvPr/>
        </p:nvSpPr>
        <p:spPr>
          <a:xfrm>
            <a:off x="292608" y="1860423"/>
            <a:ext cx="11144426" cy="5016758"/>
          </a:xfrm>
          <a:prstGeom prst="rect">
            <a:avLst/>
          </a:prstGeom>
          <a:noFill/>
        </p:spPr>
        <p:txBody>
          <a:bodyPr wrap="square">
            <a:spAutoFit/>
          </a:bodyPr>
          <a:lstStyle/>
          <a:p>
            <a:r>
              <a:rPr lang="nl-NL" sz="2000" b="1" i="0" u="none" strike="noStrike" baseline="0" dirty="0">
                <a:solidFill>
                  <a:srgbClr val="000000"/>
                </a:solidFill>
                <a:latin typeface="Calibri" panose="020F0502020204030204" pitchFamily="34" charset="0"/>
              </a:rPr>
              <a:t>Kleur en glans:</a:t>
            </a:r>
            <a:r>
              <a:rPr lang="nl-NL" sz="2000" b="1" dirty="0">
                <a:solidFill>
                  <a:srgbClr val="000000"/>
                </a:solidFill>
                <a:latin typeface="Calibri" panose="020F0502020204030204" pitchFamily="34" charset="0"/>
              </a:rPr>
              <a:t> </a:t>
            </a:r>
            <a:r>
              <a:rPr lang="nl-NL" sz="2000" b="0" i="0" u="none" strike="noStrike" baseline="0" dirty="0">
                <a:solidFill>
                  <a:srgbClr val="000000"/>
                </a:solidFill>
                <a:latin typeface="Calibri" panose="020F0502020204030204" pitchFamily="34" charset="0"/>
              </a:rPr>
              <a:t>Transparant. Droogt kleurloos op. Onzichtbaar.</a:t>
            </a:r>
            <a:br>
              <a:rPr lang="nl-NL" sz="2000" b="0"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 </a:t>
            </a:r>
          </a:p>
          <a:p>
            <a:r>
              <a:rPr lang="nl-NL" sz="2000" b="1" i="0" u="none" strike="noStrike" baseline="0" dirty="0">
                <a:solidFill>
                  <a:srgbClr val="000000"/>
                </a:solidFill>
                <a:latin typeface="Calibri" panose="020F0502020204030204" pitchFamily="34" charset="0"/>
              </a:rPr>
              <a:t>Verpakking: </a:t>
            </a:r>
            <a:r>
              <a:rPr lang="nl-NL" sz="2000" b="0" i="0" u="none" strike="noStrike" baseline="0" dirty="0">
                <a:solidFill>
                  <a:srgbClr val="000000"/>
                </a:solidFill>
                <a:latin typeface="Calibri" panose="020F0502020204030204" pitchFamily="34" charset="0"/>
              </a:rPr>
              <a:t>Flessen van 250 ml, 1 liter en Jerrycans van 5 liter en 10 liter. </a:t>
            </a:r>
            <a:br>
              <a:rPr lang="nl-NL" sz="2000" b="0" i="0" u="none" strike="noStrike" baseline="0" dirty="0">
                <a:solidFill>
                  <a:srgbClr val="000000"/>
                </a:solidFill>
                <a:latin typeface="Calibri" panose="020F0502020204030204" pitchFamily="34" charset="0"/>
              </a:rPr>
            </a:br>
            <a:endParaRPr lang="nl-NL" sz="2000" b="0" i="0" u="none" strike="noStrike" baseline="0" dirty="0">
              <a:solidFill>
                <a:srgbClr val="000000"/>
              </a:solidFill>
              <a:latin typeface="Calibri" panose="020F0502020204030204" pitchFamily="34" charset="0"/>
            </a:endParaRPr>
          </a:p>
          <a:p>
            <a:r>
              <a:rPr lang="nl-NL" sz="2000" b="1" i="0" u="none" strike="noStrike" baseline="0" dirty="0">
                <a:solidFill>
                  <a:srgbClr val="000000"/>
                </a:solidFill>
                <a:latin typeface="Calibri" panose="020F0502020204030204" pitchFamily="34" charset="0"/>
              </a:rPr>
              <a:t>PH waarde: </a:t>
            </a:r>
            <a:r>
              <a:rPr lang="nl-NL" sz="2000" b="0" i="0" u="none" strike="noStrike" baseline="0" dirty="0">
                <a:solidFill>
                  <a:srgbClr val="000000"/>
                </a:solidFill>
                <a:latin typeface="Calibri" panose="020F0502020204030204" pitchFamily="34" charset="0"/>
              </a:rPr>
              <a:t>5 – 10 (20 C°) </a:t>
            </a:r>
            <a:br>
              <a:rPr lang="nl-NL" sz="2000" b="0" i="0" u="none" strike="noStrike" baseline="0" dirty="0">
                <a:solidFill>
                  <a:srgbClr val="000000"/>
                </a:solidFill>
                <a:latin typeface="Calibri" panose="020F0502020204030204" pitchFamily="34" charset="0"/>
              </a:rPr>
            </a:br>
            <a:endParaRPr lang="nl-NL" sz="2000" b="0" i="0" u="none" strike="noStrike" baseline="0" dirty="0">
              <a:solidFill>
                <a:srgbClr val="000000"/>
              </a:solidFill>
              <a:latin typeface="Calibri" panose="020F0502020204030204" pitchFamily="34" charset="0"/>
            </a:endParaRPr>
          </a:p>
          <a:p>
            <a:r>
              <a:rPr lang="nl-NL" sz="2000" b="1" i="0" u="none" strike="noStrike" baseline="0" dirty="0">
                <a:solidFill>
                  <a:srgbClr val="000000"/>
                </a:solidFill>
                <a:latin typeface="Calibri" panose="020F0502020204030204" pitchFamily="34" charset="0"/>
              </a:rPr>
              <a:t>Verbruik:</a:t>
            </a:r>
            <a:br>
              <a:rPr lang="nl-NL" sz="2000" b="1" i="0" u="none" strike="noStrike" baseline="0" dirty="0">
                <a:solidFill>
                  <a:srgbClr val="000000"/>
                </a:solidFill>
                <a:latin typeface="Calibri" panose="020F0502020204030204" pitchFamily="34" charset="0"/>
              </a:rPr>
            </a:br>
            <a:br>
              <a:rPr lang="nl-NL" sz="2000" b="1"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Theoretisch rendement: 32-48 m2 p/</a:t>
            </a:r>
            <a:r>
              <a:rPr lang="nl-NL" sz="2000" b="0" i="0" u="none" strike="noStrike" baseline="0" dirty="0" err="1">
                <a:solidFill>
                  <a:srgbClr val="000000"/>
                </a:solidFill>
                <a:latin typeface="Calibri" panose="020F0502020204030204" pitchFamily="34" charset="0"/>
              </a:rPr>
              <a:t>ltr</a:t>
            </a:r>
            <a:r>
              <a:rPr lang="nl-NL" sz="2000" b="0" i="0" u="none" strike="noStrike" baseline="0" dirty="0">
                <a:solidFill>
                  <a:srgbClr val="000000"/>
                </a:solidFill>
                <a:latin typeface="Calibri" panose="020F0502020204030204" pitchFamily="34" charset="0"/>
              </a:rPr>
              <a:t> (1 laag). </a:t>
            </a:r>
          </a:p>
          <a:p>
            <a:r>
              <a:rPr lang="nl-NL" sz="2000" b="0" i="0" u="none" strike="noStrike" baseline="0" dirty="0">
                <a:solidFill>
                  <a:srgbClr val="000000"/>
                </a:solidFill>
                <a:latin typeface="Calibri" panose="020F0502020204030204" pitchFamily="34" charset="0"/>
              </a:rPr>
              <a:t>Het aangegeven verbruik is een richtwaarde. Afhankelijk van de aard van de ondergrond en de verwerking kan deze afwijken. Exacte verbruiken kunnen uitsluitend per project d.m.v. proefvlakken bepaald worden. </a:t>
            </a:r>
          </a:p>
          <a:p>
            <a:endParaRPr lang="nl-NL" sz="2000" dirty="0">
              <a:solidFill>
                <a:srgbClr val="000000"/>
              </a:solidFill>
              <a:latin typeface="Calibri" panose="020F0502020204030204" pitchFamily="34" charset="0"/>
            </a:endParaRPr>
          </a:p>
          <a:p>
            <a:r>
              <a:rPr lang="nl-NL" sz="2000" b="1" i="0" u="none" strike="noStrike" baseline="0" dirty="0">
                <a:solidFill>
                  <a:srgbClr val="000000"/>
                </a:solidFill>
                <a:latin typeface="Calibri" panose="020F0502020204030204" pitchFamily="34" charset="0"/>
              </a:rPr>
              <a:t>Maatregelen ter beheersing van blootstelling: </a:t>
            </a:r>
            <a:r>
              <a:rPr lang="nl-NL" sz="2000" b="0" i="0" u="none" strike="noStrike" baseline="0" dirty="0">
                <a:solidFill>
                  <a:srgbClr val="000000"/>
                </a:solidFill>
                <a:latin typeface="Calibri" panose="020F0502020204030204" pitchFamily="34" charset="0"/>
              </a:rPr>
              <a:t>Zorg voor een geschikte ventilatie in de verwerkingsruimte. </a:t>
            </a:r>
            <a:br>
              <a:rPr lang="nl-NL" sz="2000" b="0" i="0" u="none" strike="noStrike" baseline="0" dirty="0">
                <a:solidFill>
                  <a:srgbClr val="000000"/>
                </a:solidFill>
                <a:latin typeface="Calibri" panose="020F0502020204030204" pitchFamily="34" charset="0"/>
              </a:rPr>
            </a:br>
            <a:endParaRPr lang="nl-NL" sz="2000" b="0" i="0" u="none" strike="noStrike" baseline="0" dirty="0">
              <a:solidFill>
                <a:srgbClr val="000000"/>
              </a:solidFill>
              <a:latin typeface="Calibri" panose="020F0502020204030204" pitchFamily="34" charset="0"/>
            </a:endParaRPr>
          </a:p>
          <a:p>
            <a:r>
              <a:rPr lang="nl-NL" sz="2000" b="1" i="0" u="none" strike="noStrike" baseline="0" dirty="0">
                <a:solidFill>
                  <a:srgbClr val="000000"/>
                </a:solidFill>
                <a:latin typeface="Calibri" panose="020F0502020204030204" pitchFamily="34" charset="0"/>
              </a:rPr>
              <a:t>Persoonlijke beschermingsuitrusting: </a:t>
            </a:r>
            <a:r>
              <a:rPr lang="nl-NL" sz="2000" b="0" i="0" u="none" strike="noStrike" baseline="0" dirty="0">
                <a:solidFill>
                  <a:srgbClr val="000000"/>
                </a:solidFill>
                <a:latin typeface="Calibri" panose="020F0502020204030204" pitchFamily="34" charset="0"/>
              </a:rPr>
              <a:t>Handschoenen. Veiligheidsbril. Beschermende kleding. </a:t>
            </a:r>
          </a:p>
        </p:txBody>
      </p:sp>
    </p:spTree>
    <p:extLst>
      <p:ext uri="{BB962C8B-B14F-4D97-AF65-F5344CB8AC3E}">
        <p14:creationId xmlns:p14="http://schemas.microsoft.com/office/powerpoint/2010/main" val="276263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19044D-B14E-918D-0A4B-80C447A53CDA}"/>
            </a:ext>
          </a:extLst>
        </p:cNvPr>
        <p:cNvGrpSpPr/>
        <p:nvPr/>
      </p:nvGrpSpPr>
      <p:grpSpPr>
        <a:xfrm>
          <a:off x="0" y="0"/>
          <a:ext cx="0" cy="0"/>
          <a:chOff x="0" y="0"/>
          <a:chExt cx="0" cy="0"/>
        </a:xfrm>
      </p:grpSpPr>
      <p:pic>
        <p:nvPicPr>
          <p:cNvPr id="2" name="Afbeelding 1">
            <a:extLst>
              <a:ext uri="{FF2B5EF4-FFF2-40B4-BE49-F238E27FC236}">
                <a16:creationId xmlns:a16="http://schemas.microsoft.com/office/drawing/2014/main" id="{1B162CCC-B60A-2BFE-0737-94E48AE4AF58}"/>
              </a:ext>
            </a:extLst>
          </p:cNvPr>
          <p:cNvPicPr>
            <a:picLocks noChangeAspect="1"/>
          </p:cNvPicPr>
          <p:nvPr/>
        </p:nvPicPr>
        <p:blipFill>
          <a:blip r:embed="rId2"/>
          <a:stretch>
            <a:fillRect/>
          </a:stretch>
        </p:blipFill>
        <p:spPr>
          <a:xfrm>
            <a:off x="292608" y="0"/>
            <a:ext cx="4267398" cy="942535"/>
          </a:xfrm>
          <a:prstGeom prst="rect">
            <a:avLst/>
          </a:prstGeom>
        </p:spPr>
      </p:pic>
      <p:sp>
        <p:nvSpPr>
          <p:cNvPr id="3" name="Titel 1">
            <a:extLst>
              <a:ext uri="{FF2B5EF4-FFF2-40B4-BE49-F238E27FC236}">
                <a16:creationId xmlns:a16="http://schemas.microsoft.com/office/drawing/2014/main" id="{595A2326-B330-33E4-0D0B-5B8C0C7FF5A7}"/>
              </a:ext>
            </a:extLst>
          </p:cNvPr>
          <p:cNvSpPr txBox="1">
            <a:spLocks/>
          </p:cNvSpPr>
          <p:nvPr/>
        </p:nvSpPr>
        <p:spPr>
          <a:xfrm>
            <a:off x="6815328" y="142526"/>
            <a:ext cx="5084064" cy="14287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nl-NL" sz="4800" b="1" dirty="0">
                <a:solidFill>
                  <a:prstClr val="black"/>
                </a:solidFill>
                <a:latin typeface="Calibri Light" panose="020F0302020204030204"/>
              </a:rPr>
              <a:t>Product informatie</a:t>
            </a:r>
            <a:br>
              <a:rPr lang="nl-NL" sz="800" dirty="0"/>
            </a:br>
            <a:endParaRPr lang="nl-NL" sz="1600" dirty="0"/>
          </a:p>
        </p:txBody>
      </p:sp>
      <p:sp>
        <p:nvSpPr>
          <p:cNvPr id="4" name="Titel 3">
            <a:extLst>
              <a:ext uri="{FF2B5EF4-FFF2-40B4-BE49-F238E27FC236}">
                <a16:creationId xmlns:a16="http://schemas.microsoft.com/office/drawing/2014/main" id="{978907AB-0892-88EC-4823-87D92E4012A6}"/>
              </a:ext>
            </a:extLst>
          </p:cNvPr>
          <p:cNvSpPr txBox="1">
            <a:spLocks/>
          </p:cNvSpPr>
          <p:nvPr/>
        </p:nvSpPr>
        <p:spPr>
          <a:xfrm>
            <a:off x="292608" y="884735"/>
            <a:ext cx="2231136" cy="590931"/>
          </a:xfrm>
          <a:prstGeom prst="rect">
            <a:avLst/>
          </a:prstGeom>
          <a:noFill/>
        </p:spPr>
        <p:txBody>
          <a:bodyPr wrap="square">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600" b="1" dirty="0">
                <a:solidFill>
                  <a:prstClr val="black"/>
                </a:solidFill>
                <a:effectLst>
                  <a:outerShdw blurRad="60007" dist="310007" dir="7680000" sy="30000" kx="1300200" algn="ctr" rotWithShape="0">
                    <a:prstClr val="white">
                      <a:alpha val="32000"/>
                    </a:prstClr>
                  </a:outerShdw>
                </a:effectLst>
                <a:latin typeface="Calibri" panose="020F0502020204030204"/>
                <a:ea typeface="+mn-ea"/>
                <a:cs typeface="+mn-cs"/>
              </a:rPr>
              <a:t>Multi Coat</a:t>
            </a:r>
            <a:endParaRPr lang="nl-NL" dirty="0"/>
          </a:p>
        </p:txBody>
      </p:sp>
      <p:sp>
        <p:nvSpPr>
          <p:cNvPr id="6" name="Tekstvak 5">
            <a:extLst>
              <a:ext uri="{FF2B5EF4-FFF2-40B4-BE49-F238E27FC236}">
                <a16:creationId xmlns:a16="http://schemas.microsoft.com/office/drawing/2014/main" id="{59A1280C-8C11-DE05-70E5-1B1388AA4AA1}"/>
              </a:ext>
            </a:extLst>
          </p:cNvPr>
          <p:cNvSpPr txBox="1"/>
          <p:nvPr/>
        </p:nvSpPr>
        <p:spPr>
          <a:xfrm>
            <a:off x="292608" y="1533465"/>
            <a:ext cx="10694260" cy="5324535"/>
          </a:xfrm>
          <a:prstGeom prst="rect">
            <a:avLst/>
          </a:prstGeom>
          <a:noFill/>
        </p:spPr>
        <p:txBody>
          <a:bodyPr wrap="square">
            <a:spAutoFit/>
          </a:bodyPr>
          <a:lstStyle/>
          <a:p>
            <a:r>
              <a:rPr lang="nl-NL" sz="2000" b="1" i="0" u="none" strike="noStrike" baseline="0" dirty="0">
                <a:solidFill>
                  <a:srgbClr val="000000"/>
                </a:solidFill>
                <a:latin typeface="Calibri" panose="020F0502020204030204" pitchFamily="34" charset="0"/>
              </a:rPr>
              <a:t>Bescherming handen</a:t>
            </a:r>
            <a:r>
              <a:rPr lang="nl-NL" sz="2000" b="1" dirty="0">
                <a:solidFill>
                  <a:srgbClr val="000000"/>
                </a:solidFill>
                <a:latin typeface="Calibri" panose="020F0502020204030204" pitchFamily="34" charset="0"/>
              </a:rPr>
              <a:t>:</a:t>
            </a:r>
            <a:br>
              <a:rPr lang="nl-NL" sz="2000" b="1"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De keuze van een geschikte handschoen is niet alleen afhankelijk van het materiaal, maar ook van andere kwaliteitskenmerken en verschilt van fabrikant tot fabrikant. Geschikte chemicaliënbestendige handschoenen (EN 374) ook bij langer direct contact (Aanbeveling: beschermingsindex 6, overeenkomstig&gt; 480 minuten permeatie volgens EN 374): bv. nitrilrubber (&gt; = 0,4 mm), </a:t>
            </a:r>
            <a:r>
              <a:rPr lang="nl-NL" sz="2000" b="0" i="0" u="none" strike="noStrike" baseline="0" dirty="0" err="1">
                <a:solidFill>
                  <a:srgbClr val="000000"/>
                </a:solidFill>
                <a:latin typeface="Calibri" panose="020F0502020204030204" pitchFamily="34" charset="0"/>
              </a:rPr>
              <a:t>butylrubber</a:t>
            </a:r>
            <a:r>
              <a:rPr lang="nl-NL" sz="2000" b="0" i="0" u="none" strike="noStrike" baseline="0" dirty="0">
                <a:solidFill>
                  <a:srgbClr val="000000"/>
                </a:solidFill>
                <a:latin typeface="Calibri" panose="020F0502020204030204" pitchFamily="34" charset="0"/>
              </a:rPr>
              <a:t> (&gt; = 0,7 mm) en anderen.</a:t>
            </a:r>
            <a:br>
              <a:rPr lang="nl-NL" sz="2000" b="0"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 </a:t>
            </a:r>
          </a:p>
          <a:p>
            <a:r>
              <a:rPr lang="nl-NL" sz="2000" b="1" i="0" u="none" strike="noStrike" baseline="0" dirty="0">
                <a:solidFill>
                  <a:srgbClr val="000000"/>
                </a:solidFill>
                <a:latin typeface="Calibri" panose="020F0502020204030204" pitchFamily="34" charset="0"/>
              </a:rPr>
              <a:t>Oogbescherming: </a:t>
            </a:r>
            <a:r>
              <a:rPr lang="nl-NL" sz="2000" b="0" i="0" u="none" strike="noStrike" baseline="0" dirty="0">
                <a:solidFill>
                  <a:srgbClr val="000000"/>
                </a:solidFill>
                <a:latin typeface="Calibri" panose="020F0502020204030204" pitchFamily="34" charset="0"/>
              </a:rPr>
              <a:t>Veiligheidsbril met zijbescherming conform EN 166 dragen.</a:t>
            </a:r>
            <a:br>
              <a:rPr lang="nl-NL" sz="2000" b="0"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 </a:t>
            </a:r>
          </a:p>
          <a:p>
            <a:r>
              <a:rPr lang="nl-NL" sz="2000" b="1" i="0" u="none" strike="noStrike" baseline="0" dirty="0">
                <a:solidFill>
                  <a:srgbClr val="000000"/>
                </a:solidFill>
                <a:latin typeface="Calibri" panose="020F0502020204030204" pitchFamily="34" charset="0"/>
              </a:rPr>
              <a:t>Bescherming van de huid en het lichaam: </a:t>
            </a:r>
            <a:br>
              <a:rPr lang="nl-NL" sz="2000" b="1"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Draag geschikte beschermende kleding.</a:t>
            </a:r>
            <a:br>
              <a:rPr lang="nl-NL" sz="2000" b="0"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 </a:t>
            </a:r>
          </a:p>
          <a:p>
            <a:r>
              <a:rPr lang="nl-NL" sz="2000" b="1" i="0" u="none" strike="noStrike" baseline="0" dirty="0">
                <a:solidFill>
                  <a:srgbClr val="000000"/>
                </a:solidFill>
                <a:latin typeface="Calibri" panose="020F0502020204030204" pitchFamily="34" charset="0"/>
              </a:rPr>
              <a:t>Bescherming luchtwegen:</a:t>
            </a:r>
            <a:br>
              <a:rPr lang="nl-NL" sz="2000" b="1"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Normaal gesproken is geen persoonlijke ademhalingsbescherming vereist. In geval van het risico op overmatige vorming van stof een geschikt masker dragen.</a:t>
            </a:r>
            <a:br>
              <a:rPr lang="nl-NL" sz="2000" b="0"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 </a:t>
            </a:r>
          </a:p>
          <a:p>
            <a:r>
              <a:rPr lang="nl-NL" sz="2000" b="1" i="0" u="none" strike="noStrike" baseline="0" dirty="0">
                <a:solidFill>
                  <a:srgbClr val="000000"/>
                </a:solidFill>
                <a:latin typeface="Calibri" panose="020F0502020204030204" pitchFamily="34" charset="0"/>
              </a:rPr>
              <a:t>Overige informatie: </a:t>
            </a:r>
            <a:r>
              <a:rPr lang="nl-NL" sz="2000" b="0" i="0" u="none" strike="noStrike" baseline="0" dirty="0">
                <a:solidFill>
                  <a:srgbClr val="000000"/>
                </a:solidFill>
                <a:latin typeface="Calibri" panose="020F0502020204030204" pitchFamily="34" charset="0"/>
              </a:rPr>
              <a:t>Niet eten, drinken of roken tijdens het gebruik. </a:t>
            </a:r>
            <a:endParaRPr lang="nl-NL" sz="2000" dirty="0"/>
          </a:p>
        </p:txBody>
      </p:sp>
    </p:spTree>
    <p:extLst>
      <p:ext uri="{BB962C8B-B14F-4D97-AF65-F5344CB8AC3E}">
        <p14:creationId xmlns:p14="http://schemas.microsoft.com/office/powerpoint/2010/main" val="3327363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2EAA5E-AEA3-5BA9-CB6C-9BF9BB390FBF}"/>
            </a:ext>
          </a:extLst>
        </p:cNvPr>
        <p:cNvGrpSpPr/>
        <p:nvPr/>
      </p:nvGrpSpPr>
      <p:grpSpPr>
        <a:xfrm>
          <a:off x="0" y="0"/>
          <a:ext cx="0" cy="0"/>
          <a:chOff x="0" y="0"/>
          <a:chExt cx="0" cy="0"/>
        </a:xfrm>
      </p:grpSpPr>
      <p:pic>
        <p:nvPicPr>
          <p:cNvPr id="2" name="Afbeelding 1">
            <a:extLst>
              <a:ext uri="{FF2B5EF4-FFF2-40B4-BE49-F238E27FC236}">
                <a16:creationId xmlns:a16="http://schemas.microsoft.com/office/drawing/2014/main" id="{AE2AC4B4-9409-6FA2-323A-E2434B914329}"/>
              </a:ext>
            </a:extLst>
          </p:cNvPr>
          <p:cNvPicPr>
            <a:picLocks noChangeAspect="1"/>
          </p:cNvPicPr>
          <p:nvPr/>
        </p:nvPicPr>
        <p:blipFill>
          <a:blip r:embed="rId2"/>
          <a:stretch>
            <a:fillRect/>
          </a:stretch>
        </p:blipFill>
        <p:spPr>
          <a:xfrm>
            <a:off x="292608" y="0"/>
            <a:ext cx="4267398" cy="1231392"/>
          </a:xfrm>
          <a:prstGeom prst="rect">
            <a:avLst/>
          </a:prstGeom>
        </p:spPr>
      </p:pic>
      <p:sp>
        <p:nvSpPr>
          <p:cNvPr id="3" name="Titel 1">
            <a:extLst>
              <a:ext uri="{FF2B5EF4-FFF2-40B4-BE49-F238E27FC236}">
                <a16:creationId xmlns:a16="http://schemas.microsoft.com/office/drawing/2014/main" id="{DC428517-AA5A-2720-09C2-2516267B1BEC}"/>
              </a:ext>
            </a:extLst>
          </p:cNvPr>
          <p:cNvSpPr txBox="1">
            <a:spLocks/>
          </p:cNvSpPr>
          <p:nvPr/>
        </p:nvSpPr>
        <p:spPr>
          <a:xfrm>
            <a:off x="6815328" y="142526"/>
            <a:ext cx="5084064" cy="14287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nl-NL" sz="4800" b="1" dirty="0">
                <a:solidFill>
                  <a:prstClr val="black"/>
                </a:solidFill>
                <a:latin typeface="Calibri Light" panose="020F0302020204030204"/>
              </a:rPr>
              <a:t>Product informatie</a:t>
            </a:r>
            <a:br>
              <a:rPr lang="nl-NL" sz="800" dirty="0"/>
            </a:br>
            <a:endParaRPr lang="nl-NL" sz="1600" dirty="0"/>
          </a:p>
        </p:txBody>
      </p:sp>
      <p:sp>
        <p:nvSpPr>
          <p:cNvPr id="4" name="Titel 3">
            <a:extLst>
              <a:ext uri="{FF2B5EF4-FFF2-40B4-BE49-F238E27FC236}">
                <a16:creationId xmlns:a16="http://schemas.microsoft.com/office/drawing/2014/main" id="{30880D4C-1B28-FC9B-353B-3C6EA9525A48}"/>
              </a:ext>
            </a:extLst>
          </p:cNvPr>
          <p:cNvSpPr txBox="1">
            <a:spLocks/>
          </p:cNvSpPr>
          <p:nvPr/>
        </p:nvSpPr>
        <p:spPr>
          <a:xfrm>
            <a:off x="292608" y="1441705"/>
            <a:ext cx="2231136" cy="590931"/>
          </a:xfrm>
          <a:prstGeom prst="rect">
            <a:avLst/>
          </a:prstGeom>
          <a:noFill/>
        </p:spPr>
        <p:txBody>
          <a:bodyPr wrap="square">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600" b="1">
                <a:solidFill>
                  <a:prstClr val="black"/>
                </a:solidFill>
                <a:effectLst>
                  <a:outerShdw blurRad="60007" dist="310007" dir="7680000" sy="30000" kx="1300200" algn="ctr" rotWithShape="0">
                    <a:prstClr val="white">
                      <a:alpha val="32000"/>
                    </a:prstClr>
                  </a:outerShdw>
                </a:effectLst>
                <a:latin typeface="Calibri" panose="020F0502020204030204"/>
                <a:ea typeface="+mn-ea"/>
                <a:cs typeface="+mn-cs"/>
              </a:rPr>
              <a:t>Multi Coat</a:t>
            </a:r>
            <a:endParaRPr lang="nl-NL" dirty="0"/>
          </a:p>
        </p:txBody>
      </p:sp>
    </p:spTree>
    <p:extLst>
      <p:ext uri="{BB962C8B-B14F-4D97-AF65-F5344CB8AC3E}">
        <p14:creationId xmlns:p14="http://schemas.microsoft.com/office/powerpoint/2010/main" val="3221556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D4A284-B6FB-0E87-80DC-28ABEEE28AAF}"/>
            </a:ext>
          </a:extLst>
        </p:cNvPr>
        <p:cNvGrpSpPr/>
        <p:nvPr/>
      </p:nvGrpSpPr>
      <p:grpSpPr>
        <a:xfrm>
          <a:off x="0" y="0"/>
          <a:ext cx="0" cy="0"/>
          <a:chOff x="0" y="0"/>
          <a:chExt cx="0" cy="0"/>
        </a:xfrm>
      </p:grpSpPr>
      <p:pic>
        <p:nvPicPr>
          <p:cNvPr id="2" name="Afbeelding 1">
            <a:extLst>
              <a:ext uri="{FF2B5EF4-FFF2-40B4-BE49-F238E27FC236}">
                <a16:creationId xmlns:a16="http://schemas.microsoft.com/office/drawing/2014/main" id="{D6DAC1F2-E9C3-E419-AFA1-1124B71C5263}"/>
              </a:ext>
            </a:extLst>
          </p:cNvPr>
          <p:cNvPicPr>
            <a:picLocks noChangeAspect="1"/>
          </p:cNvPicPr>
          <p:nvPr/>
        </p:nvPicPr>
        <p:blipFill>
          <a:blip r:embed="rId2"/>
          <a:stretch>
            <a:fillRect/>
          </a:stretch>
        </p:blipFill>
        <p:spPr>
          <a:xfrm>
            <a:off x="292608" y="0"/>
            <a:ext cx="4267398" cy="1231392"/>
          </a:xfrm>
          <a:prstGeom prst="rect">
            <a:avLst/>
          </a:prstGeom>
        </p:spPr>
      </p:pic>
      <p:sp>
        <p:nvSpPr>
          <p:cNvPr id="3" name="Titel 1">
            <a:extLst>
              <a:ext uri="{FF2B5EF4-FFF2-40B4-BE49-F238E27FC236}">
                <a16:creationId xmlns:a16="http://schemas.microsoft.com/office/drawing/2014/main" id="{C94B5D01-F4E3-4857-1CDC-2B8B52DA3A47}"/>
              </a:ext>
            </a:extLst>
          </p:cNvPr>
          <p:cNvSpPr txBox="1">
            <a:spLocks/>
          </p:cNvSpPr>
          <p:nvPr/>
        </p:nvSpPr>
        <p:spPr>
          <a:xfrm>
            <a:off x="6815328" y="142526"/>
            <a:ext cx="5084064" cy="14287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nl-NL" sz="4800" b="1" dirty="0">
                <a:solidFill>
                  <a:prstClr val="black"/>
                </a:solidFill>
                <a:latin typeface="Calibri Light" panose="020F0302020204030204"/>
              </a:rPr>
              <a:t>Product informatie</a:t>
            </a:r>
            <a:br>
              <a:rPr lang="nl-NL" sz="800" dirty="0"/>
            </a:br>
            <a:endParaRPr lang="nl-NL" sz="1600" dirty="0"/>
          </a:p>
        </p:txBody>
      </p:sp>
      <p:sp>
        <p:nvSpPr>
          <p:cNvPr id="4" name="Titel 3">
            <a:extLst>
              <a:ext uri="{FF2B5EF4-FFF2-40B4-BE49-F238E27FC236}">
                <a16:creationId xmlns:a16="http://schemas.microsoft.com/office/drawing/2014/main" id="{BEC55B42-437C-D513-54B4-7A353B3884A8}"/>
              </a:ext>
            </a:extLst>
          </p:cNvPr>
          <p:cNvSpPr txBox="1">
            <a:spLocks/>
          </p:cNvSpPr>
          <p:nvPr/>
        </p:nvSpPr>
        <p:spPr>
          <a:xfrm>
            <a:off x="292608" y="1441705"/>
            <a:ext cx="2231136" cy="590931"/>
          </a:xfrm>
          <a:prstGeom prst="rect">
            <a:avLst/>
          </a:prstGeom>
          <a:noFill/>
        </p:spPr>
        <p:txBody>
          <a:bodyPr wrap="square">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600" b="1">
                <a:solidFill>
                  <a:prstClr val="black"/>
                </a:solidFill>
                <a:effectLst>
                  <a:outerShdw blurRad="60007" dist="310007" dir="7680000" sy="30000" kx="1300200" algn="ctr" rotWithShape="0">
                    <a:prstClr val="white">
                      <a:alpha val="32000"/>
                    </a:prstClr>
                  </a:outerShdw>
                </a:effectLst>
                <a:latin typeface="Calibri" panose="020F0502020204030204"/>
                <a:ea typeface="+mn-ea"/>
                <a:cs typeface="+mn-cs"/>
              </a:rPr>
              <a:t>Multi Coat</a:t>
            </a:r>
            <a:endParaRPr lang="nl-NL" dirty="0"/>
          </a:p>
        </p:txBody>
      </p:sp>
    </p:spTree>
    <p:extLst>
      <p:ext uri="{BB962C8B-B14F-4D97-AF65-F5344CB8AC3E}">
        <p14:creationId xmlns:p14="http://schemas.microsoft.com/office/powerpoint/2010/main" val="2650044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A9015A-F09B-D3EF-5278-03A771B7E478}"/>
            </a:ext>
          </a:extLst>
        </p:cNvPr>
        <p:cNvGrpSpPr/>
        <p:nvPr/>
      </p:nvGrpSpPr>
      <p:grpSpPr>
        <a:xfrm>
          <a:off x="0" y="0"/>
          <a:ext cx="0" cy="0"/>
          <a:chOff x="0" y="0"/>
          <a:chExt cx="0" cy="0"/>
        </a:xfrm>
      </p:grpSpPr>
      <p:pic>
        <p:nvPicPr>
          <p:cNvPr id="2" name="Afbeelding 1">
            <a:extLst>
              <a:ext uri="{FF2B5EF4-FFF2-40B4-BE49-F238E27FC236}">
                <a16:creationId xmlns:a16="http://schemas.microsoft.com/office/drawing/2014/main" id="{0EFDE746-550C-4C0C-B716-52D940522680}"/>
              </a:ext>
            </a:extLst>
          </p:cNvPr>
          <p:cNvPicPr>
            <a:picLocks noChangeAspect="1"/>
          </p:cNvPicPr>
          <p:nvPr/>
        </p:nvPicPr>
        <p:blipFill>
          <a:blip r:embed="rId2"/>
          <a:stretch>
            <a:fillRect/>
          </a:stretch>
        </p:blipFill>
        <p:spPr>
          <a:xfrm>
            <a:off x="292608" y="0"/>
            <a:ext cx="4267398" cy="1231392"/>
          </a:xfrm>
          <a:prstGeom prst="rect">
            <a:avLst/>
          </a:prstGeom>
        </p:spPr>
      </p:pic>
      <p:sp>
        <p:nvSpPr>
          <p:cNvPr id="3" name="Titel 1">
            <a:extLst>
              <a:ext uri="{FF2B5EF4-FFF2-40B4-BE49-F238E27FC236}">
                <a16:creationId xmlns:a16="http://schemas.microsoft.com/office/drawing/2014/main" id="{F3707CB2-CE37-88F9-808F-D134108EFE61}"/>
              </a:ext>
            </a:extLst>
          </p:cNvPr>
          <p:cNvSpPr txBox="1">
            <a:spLocks/>
          </p:cNvSpPr>
          <p:nvPr/>
        </p:nvSpPr>
        <p:spPr>
          <a:xfrm>
            <a:off x="6815328" y="142526"/>
            <a:ext cx="5084064" cy="14287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nl-NL" sz="4800" b="1" dirty="0">
                <a:solidFill>
                  <a:prstClr val="black"/>
                </a:solidFill>
                <a:latin typeface="Calibri Light" panose="020F0302020204030204"/>
              </a:rPr>
              <a:t>Product informatie</a:t>
            </a:r>
            <a:br>
              <a:rPr lang="nl-NL" sz="800" dirty="0"/>
            </a:br>
            <a:endParaRPr lang="nl-NL" sz="1600" dirty="0"/>
          </a:p>
        </p:txBody>
      </p:sp>
      <p:sp>
        <p:nvSpPr>
          <p:cNvPr id="4" name="Titel 3">
            <a:extLst>
              <a:ext uri="{FF2B5EF4-FFF2-40B4-BE49-F238E27FC236}">
                <a16:creationId xmlns:a16="http://schemas.microsoft.com/office/drawing/2014/main" id="{0BD6FD96-4467-3D6E-EBF4-59350E9FB088}"/>
              </a:ext>
            </a:extLst>
          </p:cNvPr>
          <p:cNvSpPr txBox="1">
            <a:spLocks/>
          </p:cNvSpPr>
          <p:nvPr/>
        </p:nvSpPr>
        <p:spPr>
          <a:xfrm>
            <a:off x="292608" y="1441705"/>
            <a:ext cx="2231136" cy="590931"/>
          </a:xfrm>
          <a:prstGeom prst="rect">
            <a:avLst/>
          </a:prstGeom>
          <a:noFill/>
        </p:spPr>
        <p:txBody>
          <a:bodyPr wrap="square">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600" b="1">
                <a:solidFill>
                  <a:prstClr val="black"/>
                </a:solidFill>
                <a:effectLst>
                  <a:outerShdw blurRad="60007" dist="310007" dir="7680000" sy="30000" kx="1300200" algn="ctr" rotWithShape="0">
                    <a:prstClr val="white">
                      <a:alpha val="32000"/>
                    </a:prstClr>
                  </a:outerShdw>
                </a:effectLst>
                <a:latin typeface="Calibri" panose="020F0502020204030204"/>
                <a:ea typeface="+mn-ea"/>
                <a:cs typeface="+mn-cs"/>
              </a:rPr>
              <a:t>Multi Coat</a:t>
            </a:r>
            <a:endParaRPr lang="nl-NL" dirty="0"/>
          </a:p>
        </p:txBody>
      </p:sp>
    </p:spTree>
    <p:extLst>
      <p:ext uri="{BB962C8B-B14F-4D97-AF65-F5344CB8AC3E}">
        <p14:creationId xmlns:p14="http://schemas.microsoft.com/office/powerpoint/2010/main" val="682902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9732A6-0C92-D600-3591-F9AF6784C62B}"/>
            </a:ext>
          </a:extLst>
        </p:cNvPr>
        <p:cNvGrpSpPr/>
        <p:nvPr/>
      </p:nvGrpSpPr>
      <p:grpSpPr>
        <a:xfrm>
          <a:off x="0" y="0"/>
          <a:ext cx="0" cy="0"/>
          <a:chOff x="0" y="0"/>
          <a:chExt cx="0" cy="0"/>
        </a:xfrm>
      </p:grpSpPr>
      <p:pic>
        <p:nvPicPr>
          <p:cNvPr id="2" name="Afbeelding 1">
            <a:extLst>
              <a:ext uri="{FF2B5EF4-FFF2-40B4-BE49-F238E27FC236}">
                <a16:creationId xmlns:a16="http://schemas.microsoft.com/office/drawing/2014/main" id="{1C7BD849-CF6E-2A11-FE79-8E7384771B38}"/>
              </a:ext>
            </a:extLst>
          </p:cNvPr>
          <p:cNvPicPr>
            <a:picLocks noChangeAspect="1"/>
          </p:cNvPicPr>
          <p:nvPr/>
        </p:nvPicPr>
        <p:blipFill>
          <a:blip r:embed="rId2"/>
          <a:stretch>
            <a:fillRect/>
          </a:stretch>
        </p:blipFill>
        <p:spPr>
          <a:xfrm>
            <a:off x="292608" y="0"/>
            <a:ext cx="4267398" cy="1231392"/>
          </a:xfrm>
          <a:prstGeom prst="rect">
            <a:avLst/>
          </a:prstGeom>
        </p:spPr>
      </p:pic>
      <p:sp>
        <p:nvSpPr>
          <p:cNvPr id="3" name="Titel 1">
            <a:extLst>
              <a:ext uri="{FF2B5EF4-FFF2-40B4-BE49-F238E27FC236}">
                <a16:creationId xmlns:a16="http://schemas.microsoft.com/office/drawing/2014/main" id="{B7A619B0-845D-1AB4-0BEB-CC8194C27938}"/>
              </a:ext>
            </a:extLst>
          </p:cNvPr>
          <p:cNvSpPr txBox="1">
            <a:spLocks/>
          </p:cNvSpPr>
          <p:nvPr/>
        </p:nvSpPr>
        <p:spPr>
          <a:xfrm>
            <a:off x="6815328" y="142526"/>
            <a:ext cx="5084064" cy="14287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nl-NL" sz="4800" b="1" dirty="0">
                <a:solidFill>
                  <a:prstClr val="black"/>
                </a:solidFill>
                <a:latin typeface="Calibri Light" panose="020F0302020204030204"/>
              </a:rPr>
              <a:t>Product informatie</a:t>
            </a:r>
            <a:br>
              <a:rPr lang="nl-NL" sz="800" dirty="0"/>
            </a:br>
            <a:endParaRPr lang="nl-NL" sz="1600" dirty="0"/>
          </a:p>
        </p:txBody>
      </p:sp>
      <p:sp>
        <p:nvSpPr>
          <p:cNvPr id="4" name="Titel 3">
            <a:extLst>
              <a:ext uri="{FF2B5EF4-FFF2-40B4-BE49-F238E27FC236}">
                <a16:creationId xmlns:a16="http://schemas.microsoft.com/office/drawing/2014/main" id="{23875A3E-97A0-D496-E544-5A966F6532AC}"/>
              </a:ext>
            </a:extLst>
          </p:cNvPr>
          <p:cNvSpPr txBox="1">
            <a:spLocks/>
          </p:cNvSpPr>
          <p:nvPr/>
        </p:nvSpPr>
        <p:spPr>
          <a:xfrm>
            <a:off x="292608" y="1441705"/>
            <a:ext cx="2231136" cy="590931"/>
          </a:xfrm>
          <a:prstGeom prst="rect">
            <a:avLst/>
          </a:prstGeom>
          <a:noFill/>
        </p:spPr>
        <p:txBody>
          <a:bodyPr wrap="square">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600" b="1">
                <a:solidFill>
                  <a:prstClr val="black"/>
                </a:solidFill>
                <a:effectLst>
                  <a:outerShdw blurRad="60007" dist="310007" dir="7680000" sy="30000" kx="1300200" algn="ctr" rotWithShape="0">
                    <a:prstClr val="white">
                      <a:alpha val="32000"/>
                    </a:prstClr>
                  </a:outerShdw>
                </a:effectLst>
                <a:latin typeface="Calibri" panose="020F0502020204030204"/>
                <a:ea typeface="+mn-ea"/>
                <a:cs typeface="+mn-cs"/>
              </a:rPr>
              <a:t>Multi Coat</a:t>
            </a:r>
            <a:endParaRPr lang="nl-NL" dirty="0"/>
          </a:p>
        </p:txBody>
      </p:sp>
    </p:spTree>
    <p:extLst>
      <p:ext uri="{BB962C8B-B14F-4D97-AF65-F5344CB8AC3E}">
        <p14:creationId xmlns:p14="http://schemas.microsoft.com/office/powerpoint/2010/main" val="3436761350"/>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8908</TotalTime>
  <Words>624</Words>
  <Application>Microsoft Office PowerPoint</Application>
  <PresentationFormat>Breedbeeld</PresentationFormat>
  <Paragraphs>61</Paragraphs>
  <Slides>10</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10</vt:i4>
      </vt:variant>
    </vt:vector>
  </HeadingPairs>
  <TitlesOfParts>
    <vt:vector size="15" baseType="lpstr">
      <vt:lpstr>Arial</vt:lpstr>
      <vt:lpstr>Calibri</vt:lpstr>
      <vt:lpstr>Calibri Light</vt:lpstr>
      <vt:lpstr>Wingdings</vt:lpstr>
      <vt:lpstr>Kantoorthema</vt:lpstr>
      <vt:lpstr>Multi Coat</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Patricia Biekman</dc:creator>
  <cp:lastModifiedBy>Patricia Biekman</cp:lastModifiedBy>
  <cp:revision>3</cp:revision>
  <dcterms:created xsi:type="dcterms:W3CDTF">2025-05-01T11:10:15Z</dcterms:created>
  <dcterms:modified xsi:type="dcterms:W3CDTF">2025-05-07T15:38:49Z</dcterms:modified>
</cp:coreProperties>
</file>