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9" autoAdjust="0"/>
    <p:restoredTop sz="94660"/>
  </p:normalViewPr>
  <p:slideViewPr>
    <p:cSldViewPr snapToGrid="0">
      <p:cViewPr varScale="1">
        <p:scale>
          <a:sx n="79" d="100"/>
          <a:sy n="79" d="100"/>
        </p:scale>
        <p:origin x="37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73C9F9-3CFF-91D7-45FE-6077438FA453}"/>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E8A46214-BBCF-E171-5D00-3E52F098F4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0DDB4C9C-A4A7-DF09-EA7E-5B1F071D291D}"/>
              </a:ext>
            </a:extLst>
          </p:cNvPr>
          <p:cNvSpPr>
            <a:spLocks noGrp="1"/>
          </p:cNvSpPr>
          <p:nvPr>
            <p:ph type="dt" sz="half" idx="10"/>
          </p:nvPr>
        </p:nvSpPr>
        <p:spPr/>
        <p:txBody>
          <a:bodyPr/>
          <a:lstStyle/>
          <a:p>
            <a:fld id="{30C60E40-FC69-4569-AD12-76929EFFD83F}" type="datetimeFigureOut">
              <a:rPr lang="nl-NL" smtClean="0"/>
              <a:t>5-6-2025</a:t>
            </a:fld>
            <a:endParaRPr lang="nl-NL"/>
          </a:p>
        </p:txBody>
      </p:sp>
      <p:sp>
        <p:nvSpPr>
          <p:cNvPr id="5" name="Tijdelijke aanduiding voor voettekst 4">
            <a:extLst>
              <a:ext uri="{FF2B5EF4-FFF2-40B4-BE49-F238E27FC236}">
                <a16:creationId xmlns:a16="http://schemas.microsoft.com/office/drawing/2014/main" id="{66844265-06AC-B75F-FADC-6C97700B6BE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58CAB93-BB65-EC29-4BEF-947D48AE15CF}"/>
              </a:ext>
            </a:extLst>
          </p:cNvPr>
          <p:cNvSpPr>
            <a:spLocks noGrp="1"/>
          </p:cNvSpPr>
          <p:nvPr>
            <p:ph type="sldNum" sz="quarter" idx="12"/>
          </p:nvPr>
        </p:nvSpPr>
        <p:spPr/>
        <p:txBody>
          <a:bodyPr/>
          <a:lstStyle/>
          <a:p>
            <a:fld id="{4146E5DE-94C8-430D-A381-6055892CA2B5}" type="slidenum">
              <a:rPr lang="nl-NL" smtClean="0"/>
              <a:t>‹nr.›</a:t>
            </a:fld>
            <a:endParaRPr lang="nl-NL"/>
          </a:p>
        </p:txBody>
      </p:sp>
    </p:spTree>
    <p:extLst>
      <p:ext uri="{BB962C8B-B14F-4D97-AF65-F5344CB8AC3E}">
        <p14:creationId xmlns:p14="http://schemas.microsoft.com/office/powerpoint/2010/main" val="1971574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258BCD-F3BC-B941-5863-89B26F1361DD}"/>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97C5F7FC-716B-A7E9-815E-A429C43FFA3B}"/>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A6B4265-594A-25C1-EF95-AF8E2A08F70B}"/>
              </a:ext>
            </a:extLst>
          </p:cNvPr>
          <p:cNvSpPr>
            <a:spLocks noGrp="1"/>
          </p:cNvSpPr>
          <p:nvPr>
            <p:ph type="dt" sz="half" idx="10"/>
          </p:nvPr>
        </p:nvSpPr>
        <p:spPr/>
        <p:txBody>
          <a:bodyPr/>
          <a:lstStyle/>
          <a:p>
            <a:fld id="{30C60E40-FC69-4569-AD12-76929EFFD83F}" type="datetimeFigureOut">
              <a:rPr lang="nl-NL" smtClean="0"/>
              <a:t>5-6-2025</a:t>
            </a:fld>
            <a:endParaRPr lang="nl-NL"/>
          </a:p>
        </p:txBody>
      </p:sp>
      <p:sp>
        <p:nvSpPr>
          <p:cNvPr id="5" name="Tijdelijke aanduiding voor voettekst 4">
            <a:extLst>
              <a:ext uri="{FF2B5EF4-FFF2-40B4-BE49-F238E27FC236}">
                <a16:creationId xmlns:a16="http://schemas.microsoft.com/office/drawing/2014/main" id="{5235C046-EB24-71AA-4915-CBCBC9CA2A4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D86A3A8-94BC-47D3-127E-6CA3F4F0F6A8}"/>
              </a:ext>
            </a:extLst>
          </p:cNvPr>
          <p:cNvSpPr>
            <a:spLocks noGrp="1"/>
          </p:cNvSpPr>
          <p:nvPr>
            <p:ph type="sldNum" sz="quarter" idx="12"/>
          </p:nvPr>
        </p:nvSpPr>
        <p:spPr/>
        <p:txBody>
          <a:bodyPr/>
          <a:lstStyle/>
          <a:p>
            <a:fld id="{4146E5DE-94C8-430D-A381-6055892CA2B5}" type="slidenum">
              <a:rPr lang="nl-NL" smtClean="0"/>
              <a:t>‹nr.›</a:t>
            </a:fld>
            <a:endParaRPr lang="nl-NL"/>
          </a:p>
        </p:txBody>
      </p:sp>
    </p:spTree>
    <p:extLst>
      <p:ext uri="{BB962C8B-B14F-4D97-AF65-F5344CB8AC3E}">
        <p14:creationId xmlns:p14="http://schemas.microsoft.com/office/powerpoint/2010/main" val="1851769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266BC6BA-349C-977C-908E-8146E31E2742}"/>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4C25D603-B729-413C-00DB-140B355D19B6}"/>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98F42EE-1EE0-436A-CD1D-193641184271}"/>
              </a:ext>
            </a:extLst>
          </p:cNvPr>
          <p:cNvSpPr>
            <a:spLocks noGrp="1"/>
          </p:cNvSpPr>
          <p:nvPr>
            <p:ph type="dt" sz="half" idx="10"/>
          </p:nvPr>
        </p:nvSpPr>
        <p:spPr/>
        <p:txBody>
          <a:bodyPr/>
          <a:lstStyle/>
          <a:p>
            <a:fld id="{30C60E40-FC69-4569-AD12-76929EFFD83F}" type="datetimeFigureOut">
              <a:rPr lang="nl-NL" smtClean="0"/>
              <a:t>5-6-2025</a:t>
            </a:fld>
            <a:endParaRPr lang="nl-NL"/>
          </a:p>
        </p:txBody>
      </p:sp>
      <p:sp>
        <p:nvSpPr>
          <p:cNvPr id="5" name="Tijdelijke aanduiding voor voettekst 4">
            <a:extLst>
              <a:ext uri="{FF2B5EF4-FFF2-40B4-BE49-F238E27FC236}">
                <a16:creationId xmlns:a16="http://schemas.microsoft.com/office/drawing/2014/main" id="{47F2B1AA-3031-C0A1-5336-2609C018DA3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705A9CC-7402-84B9-1E0E-8D2D5845E75E}"/>
              </a:ext>
            </a:extLst>
          </p:cNvPr>
          <p:cNvSpPr>
            <a:spLocks noGrp="1"/>
          </p:cNvSpPr>
          <p:nvPr>
            <p:ph type="sldNum" sz="quarter" idx="12"/>
          </p:nvPr>
        </p:nvSpPr>
        <p:spPr/>
        <p:txBody>
          <a:bodyPr/>
          <a:lstStyle/>
          <a:p>
            <a:fld id="{4146E5DE-94C8-430D-A381-6055892CA2B5}" type="slidenum">
              <a:rPr lang="nl-NL" smtClean="0"/>
              <a:t>‹nr.›</a:t>
            </a:fld>
            <a:endParaRPr lang="nl-NL"/>
          </a:p>
        </p:txBody>
      </p:sp>
    </p:spTree>
    <p:extLst>
      <p:ext uri="{BB962C8B-B14F-4D97-AF65-F5344CB8AC3E}">
        <p14:creationId xmlns:p14="http://schemas.microsoft.com/office/powerpoint/2010/main" val="3602429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60AABD-C41B-983E-1DD9-A876A5817480}"/>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C608B7C2-252A-B10E-325E-865E411C50DF}"/>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7645A3B-B57B-10E6-283D-A32DF5388450}"/>
              </a:ext>
            </a:extLst>
          </p:cNvPr>
          <p:cNvSpPr>
            <a:spLocks noGrp="1"/>
          </p:cNvSpPr>
          <p:nvPr>
            <p:ph type="dt" sz="half" idx="10"/>
          </p:nvPr>
        </p:nvSpPr>
        <p:spPr/>
        <p:txBody>
          <a:bodyPr/>
          <a:lstStyle/>
          <a:p>
            <a:fld id="{30C60E40-FC69-4569-AD12-76929EFFD83F}" type="datetimeFigureOut">
              <a:rPr lang="nl-NL" smtClean="0"/>
              <a:t>5-6-2025</a:t>
            </a:fld>
            <a:endParaRPr lang="nl-NL"/>
          </a:p>
        </p:txBody>
      </p:sp>
      <p:sp>
        <p:nvSpPr>
          <p:cNvPr id="5" name="Tijdelijke aanduiding voor voettekst 4">
            <a:extLst>
              <a:ext uri="{FF2B5EF4-FFF2-40B4-BE49-F238E27FC236}">
                <a16:creationId xmlns:a16="http://schemas.microsoft.com/office/drawing/2014/main" id="{010414B9-1D2A-07F2-CC1E-30B3ABA54D7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E4E1FE9-3F1F-1FCA-4E81-F7FB52CEA4FB}"/>
              </a:ext>
            </a:extLst>
          </p:cNvPr>
          <p:cNvSpPr>
            <a:spLocks noGrp="1"/>
          </p:cNvSpPr>
          <p:nvPr>
            <p:ph type="sldNum" sz="quarter" idx="12"/>
          </p:nvPr>
        </p:nvSpPr>
        <p:spPr/>
        <p:txBody>
          <a:bodyPr/>
          <a:lstStyle/>
          <a:p>
            <a:fld id="{4146E5DE-94C8-430D-A381-6055892CA2B5}" type="slidenum">
              <a:rPr lang="nl-NL" smtClean="0"/>
              <a:t>‹nr.›</a:t>
            </a:fld>
            <a:endParaRPr lang="nl-NL"/>
          </a:p>
        </p:txBody>
      </p:sp>
    </p:spTree>
    <p:extLst>
      <p:ext uri="{BB962C8B-B14F-4D97-AF65-F5344CB8AC3E}">
        <p14:creationId xmlns:p14="http://schemas.microsoft.com/office/powerpoint/2010/main" val="4153926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9B2923-CFE9-C790-7655-8552A216996F}"/>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58F01B32-6929-5696-34C0-2D4462DD04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C3D728C3-E806-C59F-BBB0-3DEC7551475B}"/>
              </a:ext>
            </a:extLst>
          </p:cNvPr>
          <p:cNvSpPr>
            <a:spLocks noGrp="1"/>
          </p:cNvSpPr>
          <p:nvPr>
            <p:ph type="dt" sz="half" idx="10"/>
          </p:nvPr>
        </p:nvSpPr>
        <p:spPr/>
        <p:txBody>
          <a:bodyPr/>
          <a:lstStyle/>
          <a:p>
            <a:fld id="{30C60E40-FC69-4569-AD12-76929EFFD83F}" type="datetimeFigureOut">
              <a:rPr lang="nl-NL" smtClean="0"/>
              <a:t>5-6-2025</a:t>
            </a:fld>
            <a:endParaRPr lang="nl-NL"/>
          </a:p>
        </p:txBody>
      </p:sp>
      <p:sp>
        <p:nvSpPr>
          <p:cNvPr id="5" name="Tijdelijke aanduiding voor voettekst 4">
            <a:extLst>
              <a:ext uri="{FF2B5EF4-FFF2-40B4-BE49-F238E27FC236}">
                <a16:creationId xmlns:a16="http://schemas.microsoft.com/office/drawing/2014/main" id="{F8F7D0F3-1902-EC20-2DDB-C25D4E7F2D8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2A1B74C-62D4-02A3-A6F2-92F46D21E47C}"/>
              </a:ext>
            </a:extLst>
          </p:cNvPr>
          <p:cNvSpPr>
            <a:spLocks noGrp="1"/>
          </p:cNvSpPr>
          <p:nvPr>
            <p:ph type="sldNum" sz="quarter" idx="12"/>
          </p:nvPr>
        </p:nvSpPr>
        <p:spPr/>
        <p:txBody>
          <a:bodyPr/>
          <a:lstStyle/>
          <a:p>
            <a:fld id="{4146E5DE-94C8-430D-A381-6055892CA2B5}" type="slidenum">
              <a:rPr lang="nl-NL" smtClean="0"/>
              <a:t>‹nr.›</a:t>
            </a:fld>
            <a:endParaRPr lang="nl-NL"/>
          </a:p>
        </p:txBody>
      </p:sp>
    </p:spTree>
    <p:extLst>
      <p:ext uri="{BB962C8B-B14F-4D97-AF65-F5344CB8AC3E}">
        <p14:creationId xmlns:p14="http://schemas.microsoft.com/office/powerpoint/2010/main" val="2167100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EE7B80-64BF-6C30-58DF-1F7F1AC0937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7849E80B-5DC6-05D0-7A6B-23EED6DBF6ED}"/>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D13B9529-9AFA-22AA-A4B4-72CE41988585}"/>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49D869A5-7429-0426-CA50-2170BB51E347}"/>
              </a:ext>
            </a:extLst>
          </p:cNvPr>
          <p:cNvSpPr>
            <a:spLocks noGrp="1"/>
          </p:cNvSpPr>
          <p:nvPr>
            <p:ph type="dt" sz="half" idx="10"/>
          </p:nvPr>
        </p:nvSpPr>
        <p:spPr/>
        <p:txBody>
          <a:bodyPr/>
          <a:lstStyle/>
          <a:p>
            <a:fld id="{30C60E40-FC69-4569-AD12-76929EFFD83F}" type="datetimeFigureOut">
              <a:rPr lang="nl-NL" smtClean="0"/>
              <a:t>5-6-2025</a:t>
            </a:fld>
            <a:endParaRPr lang="nl-NL"/>
          </a:p>
        </p:txBody>
      </p:sp>
      <p:sp>
        <p:nvSpPr>
          <p:cNvPr id="6" name="Tijdelijke aanduiding voor voettekst 5">
            <a:extLst>
              <a:ext uri="{FF2B5EF4-FFF2-40B4-BE49-F238E27FC236}">
                <a16:creationId xmlns:a16="http://schemas.microsoft.com/office/drawing/2014/main" id="{0E127E6D-6B3B-CB32-9384-7BAD6BA8D66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329B680-E52E-D772-E50F-ECEA903CF76C}"/>
              </a:ext>
            </a:extLst>
          </p:cNvPr>
          <p:cNvSpPr>
            <a:spLocks noGrp="1"/>
          </p:cNvSpPr>
          <p:nvPr>
            <p:ph type="sldNum" sz="quarter" idx="12"/>
          </p:nvPr>
        </p:nvSpPr>
        <p:spPr/>
        <p:txBody>
          <a:bodyPr/>
          <a:lstStyle/>
          <a:p>
            <a:fld id="{4146E5DE-94C8-430D-A381-6055892CA2B5}" type="slidenum">
              <a:rPr lang="nl-NL" smtClean="0"/>
              <a:t>‹nr.›</a:t>
            </a:fld>
            <a:endParaRPr lang="nl-NL"/>
          </a:p>
        </p:txBody>
      </p:sp>
    </p:spTree>
    <p:extLst>
      <p:ext uri="{BB962C8B-B14F-4D97-AF65-F5344CB8AC3E}">
        <p14:creationId xmlns:p14="http://schemas.microsoft.com/office/powerpoint/2010/main" val="2958074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16C71A-EBA3-196E-B04F-3DB30625B349}"/>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6EA80E6A-D146-E62D-865B-FD890ED8BC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C10254E0-B7EF-C2B8-EEEB-562BE4113544}"/>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E7DCB863-4075-746E-3797-2C21D57C85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BC65355C-402E-F854-654D-0BEF3C280C64}"/>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B12EC8F9-653B-023C-3E25-A332FCA20EA4}"/>
              </a:ext>
            </a:extLst>
          </p:cNvPr>
          <p:cNvSpPr>
            <a:spLocks noGrp="1"/>
          </p:cNvSpPr>
          <p:nvPr>
            <p:ph type="dt" sz="half" idx="10"/>
          </p:nvPr>
        </p:nvSpPr>
        <p:spPr/>
        <p:txBody>
          <a:bodyPr/>
          <a:lstStyle/>
          <a:p>
            <a:fld id="{30C60E40-FC69-4569-AD12-76929EFFD83F}" type="datetimeFigureOut">
              <a:rPr lang="nl-NL" smtClean="0"/>
              <a:t>5-6-2025</a:t>
            </a:fld>
            <a:endParaRPr lang="nl-NL"/>
          </a:p>
        </p:txBody>
      </p:sp>
      <p:sp>
        <p:nvSpPr>
          <p:cNvPr id="8" name="Tijdelijke aanduiding voor voettekst 7">
            <a:extLst>
              <a:ext uri="{FF2B5EF4-FFF2-40B4-BE49-F238E27FC236}">
                <a16:creationId xmlns:a16="http://schemas.microsoft.com/office/drawing/2014/main" id="{B1C3206F-EA52-A948-96F1-DF947D7A1A32}"/>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DCB00555-C86E-86B3-53F2-A440AEA8BAD5}"/>
              </a:ext>
            </a:extLst>
          </p:cNvPr>
          <p:cNvSpPr>
            <a:spLocks noGrp="1"/>
          </p:cNvSpPr>
          <p:nvPr>
            <p:ph type="sldNum" sz="quarter" idx="12"/>
          </p:nvPr>
        </p:nvSpPr>
        <p:spPr/>
        <p:txBody>
          <a:bodyPr/>
          <a:lstStyle/>
          <a:p>
            <a:fld id="{4146E5DE-94C8-430D-A381-6055892CA2B5}" type="slidenum">
              <a:rPr lang="nl-NL" smtClean="0"/>
              <a:t>‹nr.›</a:t>
            </a:fld>
            <a:endParaRPr lang="nl-NL"/>
          </a:p>
        </p:txBody>
      </p:sp>
    </p:spTree>
    <p:extLst>
      <p:ext uri="{BB962C8B-B14F-4D97-AF65-F5344CB8AC3E}">
        <p14:creationId xmlns:p14="http://schemas.microsoft.com/office/powerpoint/2010/main" val="3463104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1BF155-243D-0BB7-1013-D2A0A50902C1}"/>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6DB3C409-E88C-1036-F3AD-513E1486F3FD}"/>
              </a:ext>
            </a:extLst>
          </p:cNvPr>
          <p:cNvSpPr>
            <a:spLocks noGrp="1"/>
          </p:cNvSpPr>
          <p:nvPr>
            <p:ph type="dt" sz="half" idx="10"/>
          </p:nvPr>
        </p:nvSpPr>
        <p:spPr/>
        <p:txBody>
          <a:bodyPr/>
          <a:lstStyle/>
          <a:p>
            <a:fld id="{30C60E40-FC69-4569-AD12-76929EFFD83F}" type="datetimeFigureOut">
              <a:rPr lang="nl-NL" smtClean="0"/>
              <a:t>5-6-2025</a:t>
            </a:fld>
            <a:endParaRPr lang="nl-NL"/>
          </a:p>
        </p:txBody>
      </p:sp>
      <p:sp>
        <p:nvSpPr>
          <p:cNvPr id="4" name="Tijdelijke aanduiding voor voettekst 3">
            <a:extLst>
              <a:ext uri="{FF2B5EF4-FFF2-40B4-BE49-F238E27FC236}">
                <a16:creationId xmlns:a16="http://schemas.microsoft.com/office/drawing/2014/main" id="{A5EC45A0-25C6-D343-4277-B2D2B547F7BA}"/>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F02E54A4-011B-3F26-EE61-1694074011C1}"/>
              </a:ext>
            </a:extLst>
          </p:cNvPr>
          <p:cNvSpPr>
            <a:spLocks noGrp="1"/>
          </p:cNvSpPr>
          <p:nvPr>
            <p:ph type="sldNum" sz="quarter" idx="12"/>
          </p:nvPr>
        </p:nvSpPr>
        <p:spPr/>
        <p:txBody>
          <a:bodyPr/>
          <a:lstStyle/>
          <a:p>
            <a:fld id="{4146E5DE-94C8-430D-A381-6055892CA2B5}" type="slidenum">
              <a:rPr lang="nl-NL" smtClean="0"/>
              <a:t>‹nr.›</a:t>
            </a:fld>
            <a:endParaRPr lang="nl-NL"/>
          </a:p>
        </p:txBody>
      </p:sp>
    </p:spTree>
    <p:extLst>
      <p:ext uri="{BB962C8B-B14F-4D97-AF65-F5344CB8AC3E}">
        <p14:creationId xmlns:p14="http://schemas.microsoft.com/office/powerpoint/2010/main" val="1431356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4566AF55-9360-6EF6-D72C-32A925CBC91C}"/>
              </a:ext>
            </a:extLst>
          </p:cNvPr>
          <p:cNvSpPr>
            <a:spLocks noGrp="1"/>
          </p:cNvSpPr>
          <p:nvPr>
            <p:ph type="dt" sz="half" idx="10"/>
          </p:nvPr>
        </p:nvSpPr>
        <p:spPr/>
        <p:txBody>
          <a:bodyPr/>
          <a:lstStyle/>
          <a:p>
            <a:fld id="{30C60E40-FC69-4569-AD12-76929EFFD83F}" type="datetimeFigureOut">
              <a:rPr lang="nl-NL" smtClean="0"/>
              <a:t>5-6-2025</a:t>
            </a:fld>
            <a:endParaRPr lang="nl-NL"/>
          </a:p>
        </p:txBody>
      </p:sp>
      <p:sp>
        <p:nvSpPr>
          <p:cNvPr id="3" name="Tijdelijke aanduiding voor voettekst 2">
            <a:extLst>
              <a:ext uri="{FF2B5EF4-FFF2-40B4-BE49-F238E27FC236}">
                <a16:creationId xmlns:a16="http://schemas.microsoft.com/office/drawing/2014/main" id="{67BE9CE5-E1E0-8A8E-6090-8228A9A2B534}"/>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A89F0C9B-304C-63F8-0F0D-B32D1417BB86}"/>
              </a:ext>
            </a:extLst>
          </p:cNvPr>
          <p:cNvSpPr>
            <a:spLocks noGrp="1"/>
          </p:cNvSpPr>
          <p:nvPr>
            <p:ph type="sldNum" sz="quarter" idx="12"/>
          </p:nvPr>
        </p:nvSpPr>
        <p:spPr/>
        <p:txBody>
          <a:bodyPr/>
          <a:lstStyle/>
          <a:p>
            <a:fld id="{4146E5DE-94C8-430D-A381-6055892CA2B5}" type="slidenum">
              <a:rPr lang="nl-NL" smtClean="0"/>
              <a:t>‹nr.›</a:t>
            </a:fld>
            <a:endParaRPr lang="nl-NL"/>
          </a:p>
        </p:txBody>
      </p:sp>
    </p:spTree>
    <p:extLst>
      <p:ext uri="{BB962C8B-B14F-4D97-AF65-F5344CB8AC3E}">
        <p14:creationId xmlns:p14="http://schemas.microsoft.com/office/powerpoint/2010/main" val="339105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AD4219-9507-B258-C8B7-E24B2DD9EBD8}"/>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2B02CF2B-B6BB-EFB7-042A-D9F9402A65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FAC0407D-211F-2FCC-35B3-0D9C745371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1FCC4EAE-A0F8-E53D-379F-37C729CD27E6}"/>
              </a:ext>
            </a:extLst>
          </p:cNvPr>
          <p:cNvSpPr>
            <a:spLocks noGrp="1"/>
          </p:cNvSpPr>
          <p:nvPr>
            <p:ph type="dt" sz="half" idx="10"/>
          </p:nvPr>
        </p:nvSpPr>
        <p:spPr/>
        <p:txBody>
          <a:bodyPr/>
          <a:lstStyle/>
          <a:p>
            <a:fld id="{30C60E40-FC69-4569-AD12-76929EFFD83F}" type="datetimeFigureOut">
              <a:rPr lang="nl-NL" smtClean="0"/>
              <a:t>5-6-2025</a:t>
            </a:fld>
            <a:endParaRPr lang="nl-NL"/>
          </a:p>
        </p:txBody>
      </p:sp>
      <p:sp>
        <p:nvSpPr>
          <p:cNvPr id="6" name="Tijdelijke aanduiding voor voettekst 5">
            <a:extLst>
              <a:ext uri="{FF2B5EF4-FFF2-40B4-BE49-F238E27FC236}">
                <a16:creationId xmlns:a16="http://schemas.microsoft.com/office/drawing/2014/main" id="{1A3763E3-EEE9-D6A5-17B6-C6CDE12C30D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BCEA155-543D-BF69-FA7B-03E5A33BD1D6}"/>
              </a:ext>
            </a:extLst>
          </p:cNvPr>
          <p:cNvSpPr>
            <a:spLocks noGrp="1"/>
          </p:cNvSpPr>
          <p:nvPr>
            <p:ph type="sldNum" sz="quarter" idx="12"/>
          </p:nvPr>
        </p:nvSpPr>
        <p:spPr/>
        <p:txBody>
          <a:bodyPr/>
          <a:lstStyle/>
          <a:p>
            <a:fld id="{4146E5DE-94C8-430D-A381-6055892CA2B5}" type="slidenum">
              <a:rPr lang="nl-NL" smtClean="0"/>
              <a:t>‹nr.›</a:t>
            </a:fld>
            <a:endParaRPr lang="nl-NL"/>
          </a:p>
        </p:txBody>
      </p:sp>
    </p:spTree>
    <p:extLst>
      <p:ext uri="{BB962C8B-B14F-4D97-AF65-F5344CB8AC3E}">
        <p14:creationId xmlns:p14="http://schemas.microsoft.com/office/powerpoint/2010/main" val="3612834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2C7183-66C8-9CC4-A4F9-CDB1089F2F46}"/>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E8C50D94-49B7-F4BA-5010-3733C2BF4F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318A66B2-0711-B278-AC9F-B2A75DF145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DE94EF8F-7E2F-45E3-203F-EA5DE271F814}"/>
              </a:ext>
            </a:extLst>
          </p:cNvPr>
          <p:cNvSpPr>
            <a:spLocks noGrp="1"/>
          </p:cNvSpPr>
          <p:nvPr>
            <p:ph type="dt" sz="half" idx="10"/>
          </p:nvPr>
        </p:nvSpPr>
        <p:spPr/>
        <p:txBody>
          <a:bodyPr/>
          <a:lstStyle/>
          <a:p>
            <a:fld id="{30C60E40-FC69-4569-AD12-76929EFFD83F}" type="datetimeFigureOut">
              <a:rPr lang="nl-NL" smtClean="0"/>
              <a:t>5-6-2025</a:t>
            </a:fld>
            <a:endParaRPr lang="nl-NL"/>
          </a:p>
        </p:txBody>
      </p:sp>
      <p:sp>
        <p:nvSpPr>
          <p:cNvPr id="6" name="Tijdelijke aanduiding voor voettekst 5">
            <a:extLst>
              <a:ext uri="{FF2B5EF4-FFF2-40B4-BE49-F238E27FC236}">
                <a16:creationId xmlns:a16="http://schemas.microsoft.com/office/drawing/2014/main" id="{AEC3EBC9-7257-7243-3FD5-EF1D3C826E8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C4F6586-BE33-32CC-BCD5-97158D6F22A1}"/>
              </a:ext>
            </a:extLst>
          </p:cNvPr>
          <p:cNvSpPr>
            <a:spLocks noGrp="1"/>
          </p:cNvSpPr>
          <p:nvPr>
            <p:ph type="sldNum" sz="quarter" idx="12"/>
          </p:nvPr>
        </p:nvSpPr>
        <p:spPr/>
        <p:txBody>
          <a:bodyPr/>
          <a:lstStyle/>
          <a:p>
            <a:fld id="{4146E5DE-94C8-430D-A381-6055892CA2B5}" type="slidenum">
              <a:rPr lang="nl-NL" smtClean="0"/>
              <a:t>‹nr.›</a:t>
            </a:fld>
            <a:endParaRPr lang="nl-NL"/>
          </a:p>
        </p:txBody>
      </p:sp>
    </p:spTree>
    <p:extLst>
      <p:ext uri="{BB962C8B-B14F-4D97-AF65-F5344CB8AC3E}">
        <p14:creationId xmlns:p14="http://schemas.microsoft.com/office/powerpoint/2010/main" val="3900280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FDDD386F-E1EE-A68D-A84B-776D024446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96D72C2A-71A0-39AA-C159-C999B078BB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B3DB625-044D-A86E-0660-F4838D8862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C60E40-FC69-4569-AD12-76929EFFD83F}" type="datetimeFigureOut">
              <a:rPr lang="nl-NL" smtClean="0"/>
              <a:t>5-6-2025</a:t>
            </a:fld>
            <a:endParaRPr lang="nl-NL"/>
          </a:p>
        </p:txBody>
      </p:sp>
      <p:sp>
        <p:nvSpPr>
          <p:cNvPr id="5" name="Tijdelijke aanduiding voor voettekst 4">
            <a:extLst>
              <a:ext uri="{FF2B5EF4-FFF2-40B4-BE49-F238E27FC236}">
                <a16:creationId xmlns:a16="http://schemas.microsoft.com/office/drawing/2014/main" id="{10CB54F2-BC3C-E36E-577D-F90236313D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C12AE075-9C2E-6733-BACB-2B22F7CFF5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46E5DE-94C8-430D-A381-6055892CA2B5}" type="slidenum">
              <a:rPr lang="nl-NL" smtClean="0"/>
              <a:t>‹nr.›</a:t>
            </a:fld>
            <a:endParaRPr lang="nl-NL"/>
          </a:p>
        </p:txBody>
      </p:sp>
    </p:spTree>
    <p:extLst>
      <p:ext uri="{BB962C8B-B14F-4D97-AF65-F5344CB8AC3E}">
        <p14:creationId xmlns:p14="http://schemas.microsoft.com/office/powerpoint/2010/main" val="2232893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813CEDE7-B5F4-DEC3-A119-6B6DAAB8356C}"/>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DCB283D0-0B4D-9B83-4902-9B8F1E62A450}"/>
              </a:ext>
            </a:extLst>
          </p:cNvPr>
          <p:cNvSpPr txBox="1"/>
          <p:nvPr/>
        </p:nvSpPr>
        <p:spPr>
          <a:xfrm>
            <a:off x="6827520" y="773222"/>
            <a:ext cx="4974336"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kstvak 7">
            <a:extLst>
              <a:ext uri="{FF2B5EF4-FFF2-40B4-BE49-F238E27FC236}">
                <a16:creationId xmlns:a16="http://schemas.microsoft.com/office/drawing/2014/main" id="{91E8C775-D03A-218F-1AB4-C1F6B80D32C2}"/>
              </a:ext>
            </a:extLst>
          </p:cNvPr>
          <p:cNvSpPr txBox="1"/>
          <p:nvPr/>
        </p:nvSpPr>
        <p:spPr>
          <a:xfrm>
            <a:off x="97536" y="1828723"/>
            <a:ext cx="4681728" cy="658835"/>
          </a:xfrm>
          <a:prstGeom prst="rect">
            <a:avLst/>
          </a:prstGeom>
          <a:noFill/>
        </p:spPr>
        <p:txBody>
          <a:bodyPr wrap="square">
            <a:spAutoFit/>
          </a:bodyPr>
          <a:lstStyle/>
          <a:p>
            <a:pPr marL="113030">
              <a:lnSpc>
                <a:spcPct val="107000"/>
              </a:lnSpc>
              <a:spcAft>
                <a:spcPts val="230"/>
              </a:spcAft>
            </a:pPr>
            <a:r>
              <a:rPr lang="nl-NL" sz="3600" b="1" kern="100" dirty="0">
                <a:solidFill>
                  <a:srgbClr val="000000"/>
                </a:solidFill>
                <a:effectLst/>
                <a:latin typeface="Calibri" panose="020F0502020204030204" pitchFamily="34" charset="0"/>
                <a:ea typeface="Calibri" panose="020F0502020204030204" pitchFamily="34" charset="0"/>
              </a:rPr>
              <a:t>2C Anti Graffiti Coat </a:t>
            </a:r>
            <a:endParaRPr lang="nl-NL" sz="1800" kern="100" dirty="0">
              <a:solidFill>
                <a:srgbClr val="000000"/>
              </a:solidFill>
              <a:effectLst/>
              <a:latin typeface="Calibri" panose="020F0502020204030204" pitchFamily="34" charset="0"/>
              <a:ea typeface="Calibri" panose="020F0502020204030204" pitchFamily="34" charset="0"/>
            </a:endParaRPr>
          </a:p>
        </p:txBody>
      </p:sp>
      <p:sp>
        <p:nvSpPr>
          <p:cNvPr id="12" name="Tekstvak 11">
            <a:extLst>
              <a:ext uri="{FF2B5EF4-FFF2-40B4-BE49-F238E27FC236}">
                <a16:creationId xmlns:a16="http://schemas.microsoft.com/office/drawing/2014/main" id="{524A6D92-CB42-EED1-DC3F-38CCF76B83AB}"/>
              </a:ext>
            </a:extLst>
          </p:cNvPr>
          <p:cNvSpPr txBox="1"/>
          <p:nvPr/>
        </p:nvSpPr>
        <p:spPr>
          <a:xfrm>
            <a:off x="219456" y="2414016"/>
            <a:ext cx="11692128" cy="4029565"/>
          </a:xfrm>
          <a:prstGeom prst="rect">
            <a:avLst/>
          </a:prstGeom>
          <a:noFill/>
        </p:spPr>
        <p:txBody>
          <a:bodyPr wrap="square">
            <a:spAutoFit/>
          </a:bodyPr>
          <a:lstStyle/>
          <a:p>
            <a:pPr marL="3175">
              <a:lnSpc>
                <a:spcPct val="107000"/>
              </a:lnSpc>
              <a:spcAft>
                <a:spcPts val="800"/>
              </a:spcAft>
              <a:buNone/>
            </a:pPr>
            <a:r>
              <a:rPr lang="nl-NL" sz="2000" b="1" kern="100" dirty="0">
                <a:solidFill>
                  <a:srgbClr val="000000"/>
                </a:solidFill>
                <a:effectLst/>
                <a:latin typeface="Calibri" panose="020F0502020204030204" pitchFamily="34" charset="0"/>
                <a:ea typeface="Calibri" panose="020F0502020204030204" pitchFamily="34" charset="0"/>
              </a:rPr>
              <a:t>Omschrijving:		 </a:t>
            </a:r>
            <a:r>
              <a:rPr lang="nl-NL" sz="2000" dirty="0">
                <a:solidFill>
                  <a:srgbClr val="000000"/>
                </a:solidFill>
                <a:effectLst/>
                <a:latin typeface="Calibri" panose="020F0502020204030204" pitchFamily="34" charset="0"/>
                <a:ea typeface="Calibri" panose="020F0502020204030204" pitchFamily="34" charset="0"/>
              </a:rPr>
              <a:t>2C Anti Graffiti Coat is een transparante 2-componenten </a:t>
            </a:r>
            <a:r>
              <a:rPr lang="nl-NL" sz="2000" dirty="0" err="1">
                <a:solidFill>
                  <a:srgbClr val="000000"/>
                </a:solidFill>
                <a:effectLst/>
                <a:latin typeface="Calibri" panose="020F0502020204030204" pitchFamily="34" charset="0"/>
                <a:ea typeface="Calibri" panose="020F0502020204030204" pitchFamily="34" charset="0"/>
              </a:rPr>
              <a:t>polysiloxan</a:t>
            </a:r>
            <a:r>
              <a:rPr lang="nl-NL" sz="2000" dirty="0">
                <a:solidFill>
                  <a:srgbClr val="000000"/>
                </a:solidFill>
                <a:effectLst/>
                <a:latin typeface="Calibri" panose="020F0502020204030204" pitchFamily="34" charset="0"/>
                <a:ea typeface="Calibri" panose="020F0502020204030204" pitchFamily="34" charset="0"/>
              </a:rPr>
              <a:t>-epoxy coating. 			 De op nanotechnologie gebaseerde coating is een 1-laags systeem welke in één 			 arbeidsgang wordt aangebracht.</a:t>
            </a:r>
            <a:br>
              <a:rPr lang="nl-NL" sz="2000" dirty="0">
                <a:solidFill>
                  <a:srgbClr val="000000"/>
                </a:solidFill>
                <a:effectLst/>
                <a:latin typeface="Calibri" panose="020F0502020204030204" pitchFamily="34" charset="0"/>
                <a:ea typeface="Calibri" panose="020F0502020204030204" pitchFamily="34" charset="0"/>
              </a:rPr>
            </a:br>
            <a:br>
              <a:rPr lang="nl-NL" sz="2000" dirty="0">
                <a:solidFill>
                  <a:srgbClr val="000000"/>
                </a:solidFill>
                <a:effectLst/>
                <a:latin typeface="Calibri" panose="020F0502020204030204" pitchFamily="34" charset="0"/>
                <a:ea typeface="Calibri" panose="020F0502020204030204" pitchFamily="34" charset="0"/>
              </a:rPr>
            </a:br>
            <a:r>
              <a:rPr lang="nl-NL" sz="2000" b="1" kern="100" dirty="0">
                <a:solidFill>
                  <a:srgbClr val="000000"/>
                </a:solidFill>
                <a:effectLst/>
                <a:latin typeface="Calibri" panose="020F0502020204030204" pitchFamily="34" charset="0"/>
                <a:ea typeface="Calibri" panose="020F0502020204030204" pitchFamily="34" charset="0"/>
              </a:rPr>
              <a:t>Gebruiksdoel:		 </a:t>
            </a:r>
            <a:r>
              <a:rPr lang="nl-NL" sz="2000" dirty="0">
                <a:solidFill>
                  <a:srgbClr val="000000"/>
                </a:solidFill>
                <a:effectLst/>
                <a:latin typeface="Calibri" panose="020F0502020204030204" pitchFamily="34" charset="0"/>
                <a:ea typeface="Calibri" panose="020F0502020204030204" pitchFamily="34" charset="0"/>
              </a:rPr>
              <a:t>2C Anti Graffiti Coat wordt gebruikt voor het coaten van oppervlakken welke door 			de jaren onderhevig zijn geweest aan vervuiling en/of verkleuring.</a:t>
            </a:r>
            <a:br>
              <a:rPr lang="nl-NL" sz="2000" dirty="0">
                <a:solidFill>
                  <a:srgbClr val="000000"/>
                </a:solidFill>
                <a:effectLst/>
                <a:latin typeface="Calibri" panose="020F0502020204030204" pitchFamily="34" charset="0"/>
                <a:ea typeface="Calibri" panose="020F0502020204030204" pitchFamily="34" charset="0"/>
              </a:rPr>
            </a:br>
            <a:br>
              <a:rPr lang="nl-NL" sz="2000" dirty="0">
                <a:solidFill>
                  <a:srgbClr val="000000"/>
                </a:solidFill>
                <a:effectLst/>
                <a:latin typeface="Calibri" panose="020F0502020204030204" pitchFamily="34" charset="0"/>
                <a:ea typeface="Calibri" panose="020F0502020204030204" pitchFamily="34" charset="0"/>
              </a:rPr>
            </a:br>
            <a:r>
              <a:rPr lang="nl-NL" sz="2000" b="1" kern="100" dirty="0">
                <a:solidFill>
                  <a:srgbClr val="000000"/>
                </a:solidFill>
                <a:effectLst/>
                <a:latin typeface="Calibri" panose="020F0502020204030204" pitchFamily="34" charset="0"/>
                <a:ea typeface="Calibri" panose="020F0502020204030204" pitchFamily="34" charset="0"/>
              </a:rPr>
              <a:t>Toepassingen:		 </a:t>
            </a:r>
            <a:r>
              <a:rPr lang="nl-NL" sz="2000" kern="100" dirty="0">
                <a:solidFill>
                  <a:srgbClr val="000000"/>
                </a:solidFill>
                <a:effectLst/>
                <a:latin typeface="Calibri" panose="020F0502020204030204" pitchFamily="34" charset="0"/>
                <a:ea typeface="Calibri" panose="020F0502020204030204" pitchFamily="34" charset="0"/>
              </a:rPr>
              <a:t>Aluminium gevel beplating </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a:t>
            </a:r>
            <a:r>
              <a:rPr lang="nl-NL" sz="2000" kern="100" dirty="0" err="1">
                <a:solidFill>
                  <a:srgbClr val="000000"/>
                </a:solidFill>
                <a:effectLst/>
                <a:latin typeface="Calibri" panose="020F0502020204030204" pitchFamily="34" charset="0"/>
                <a:ea typeface="Calibri" panose="020F0502020204030204" pitchFamily="34" charset="0"/>
              </a:rPr>
              <a:t>Gepoedercoate</a:t>
            </a:r>
            <a:r>
              <a:rPr lang="nl-NL" sz="2000" kern="100" dirty="0">
                <a:solidFill>
                  <a:srgbClr val="000000"/>
                </a:solidFill>
                <a:effectLst/>
                <a:latin typeface="Calibri" panose="020F0502020204030204" pitchFamily="34" charset="0"/>
                <a:ea typeface="Calibri" panose="020F0502020204030204" pitchFamily="34" charset="0"/>
              </a:rPr>
              <a:t> oppervlakken</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Stalen ondergronden</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a:t>
            </a:r>
            <a:r>
              <a:rPr lang="nl-NL" sz="2000" kern="100" dirty="0" err="1">
                <a:solidFill>
                  <a:srgbClr val="000000"/>
                </a:solidFill>
                <a:effectLst/>
                <a:latin typeface="Calibri" panose="020F0502020204030204" pitchFamily="34" charset="0"/>
                <a:ea typeface="Calibri" panose="020F0502020204030204" pitchFamily="34" charset="0"/>
              </a:rPr>
              <a:t>Trespa</a:t>
            </a:r>
            <a:r>
              <a:rPr lang="nl-NL" sz="2000" kern="100" dirty="0">
                <a:solidFill>
                  <a:srgbClr val="000000"/>
                </a:solidFill>
                <a:effectLst/>
                <a:latin typeface="Calibri" panose="020F0502020204030204" pitchFamily="34" charset="0"/>
                <a:ea typeface="Calibri" panose="020F0502020204030204" pitchFamily="34" charset="0"/>
              </a:rPr>
              <a:t> gevelbeplating</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a:t>
            </a:r>
            <a:r>
              <a:rPr lang="nl-NL" sz="2000" dirty="0">
                <a:solidFill>
                  <a:srgbClr val="000000"/>
                </a:solidFill>
                <a:effectLst/>
                <a:latin typeface="Calibri" panose="020F0502020204030204" pitchFamily="34" charset="0"/>
                <a:ea typeface="Calibri" panose="020F0502020204030204" pitchFamily="34" charset="0"/>
              </a:rPr>
              <a:t>Beton en Natuursteen elementen</a:t>
            </a:r>
            <a:endParaRPr lang="nl-NL" sz="2000" b="1" kern="100" dirty="0">
              <a:solidFill>
                <a:srgbClr val="00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947005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98C2C579-6C2A-DBF5-7EDC-A731045EB316}"/>
              </a:ext>
            </a:extLst>
          </p:cNvPr>
          <p:cNvPicPr>
            <a:picLocks noChangeAspect="1"/>
          </p:cNvPicPr>
          <p:nvPr/>
        </p:nvPicPr>
        <p:blipFill>
          <a:blip r:embed="rId2"/>
          <a:stretch>
            <a:fillRect/>
          </a:stretch>
        </p:blipFill>
        <p:spPr>
          <a:xfrm>
            <a:off x="207265" y="87813"/>
            <a:ext cx="4783786" cy="1546045"/>
          </a:xfrm>
          <a:prstGeom prst="rect">
            <a:avLst/>
          </a:prstGeom>
        </p:spPr>
      </p:pic>
      <p:sp>
        <p:nvSpPr>
          <p:cNvPr id="4" name="Tekstvak 3">
            <a:extLst>
              <a:ext uri="{FF2B5EF4-FFF2-40B4-BE49-F238E27FC236}">
                <a16:creationId xmlns:a16="http://schemas.microsoft.com/office/drawing/2014/main" id="{2240258D-C5C8-0A74-CFB7-B5005D7398FC}"/>
              </a:ext>
            </a:extLst>
          </p:cNvPr>
          <p:cNvSpPr txBox="1"/>
          <p:nvPr/>
        </p:nvSpPr>
        <p:spPr>
          <a:xfrm>
            <a:off x="6912864" y="736646"/>
            <a:ext cx="5059680"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kstvak 5">
            <a:extLst>
              <a:ext uri="{FF2B5EF4-FFF2-40B4-BE49-F238E27FC236}">
                <a16:creationId xmlns:a16="http://schemas.microsoft.com/office/drawing/2014/main" id="{401C9CCD-BA63-D91E-7A7C-EF02204C0854}"/>
              </a:ext>
            </a:extLst>
          </p:cNvPr>
          <p:cNvSpPr txBox="1"/>
          <p:nvPr/>
        </p:nvSpPr>
        <p:spPr>
          <a:xfrm>
            <a:off x="121920" y="1798087"/>
            <a:ext cx="4925568" cy="658835"/>
          </a:xfrm>
          <a:prstGeom prst="rect">
            <a:avLst/>
          </a:prstGeom>
          <a:noFill/>
        </p:spPr>
        <p:txBody>
          <a:bodyPr wrap="square">
            <a:spAutoFit/>
          </a:bodyPr>
          <a:lstStyle/>
          <a:p>
            <a:pPr marL="113030" marR="0" lvl="0" indent="0" algn="l" defTabSz="914400" rtl="0" eaLnBrk="1" fontAlgn="auto" latinLnBrk="0" hangingPunct="1">
              <a:lnSpc>
                <a:spcPct val="107000"/>
              </a:lnSpc>
              <a:spcBef>
                <a:spcPts val="0"/>
              </a:spcBef>
              <a:spcAft>
                <a:spcPts val="230"/>
              </a:spcAft>
              <a:buClrTx/>
              <a:buSzTx/>
              <a:buFontTx/>
              <a:buNone/>
              <a:tabLst/>
              <a:defRPr/>
            </a:pPr>
            <a:r>
              <a:rPr kumimoji="0" lang="nl-NL" sz="3600" b="1"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2C Anti Graffiti Coat </a:t>
            </a:r>
            <a:endParaRPr kumimoji="0" lang="nl-NL" sz="18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endParaRPr>
          </a:p>
        </p:txBody>
      </p:sp>
      <p:sp>
        <p:nvSpPr>
          <p:cNvPr id="8" name="Tekstvak 7">
            <a:extLst>
              <a:ext uri="{FF2B5EF4-FFF2-40B4-BE49-F238E27FC236}">
                <a16:creationId xmlns:a16="http://schemas.microsoft.com/office/drawing/2014/main" id="{908168F9-4426-F728-47B3-FC9DA93E291B}"/>
              </a:ext>
            </a:extLst>
          </p:cNvPr>
          <p:cNvSpPr txBox="1"/>
          <p:nvPr/>
        </p:nvSpPr>
        <p:spPr>
          <a:xfrm>
            <a:off x="146304" y="2476176"/>
            <a:ext cx="11618976" cy="4310347"/>
          </a:xfrm>
          <a:prstGeom prst="rect">
            <a:avLst/>
          </a:prstGeom>
          <a:noFill/>
        </p:spPr>
        <p:txBody>
          <a:bodyPr wrap="square">
            <a:spAutoFit/>
          </a:bodyPr>
          <a:lstStyle/>
          <a:p>
            <a:pPr indent="3175">
              <a:lnSpc>
                <a:spcPct val="97000"/>
              </a:lnSpc>
              <a:spcAft>
                <a:spcPts val="800"/>
              </a:spcAft>
              <a:buNone/>
            </a:pPr>
            <a:r>
              <a:rPr lang="nl-NL" sz="2000" b="1" kern="100" dirty="0">
                <a:solidFill>
                  <a:srgbClr val="000000"/>
                </a:solidFill>
                <a:effectLst/>
                <a:latin typeface="Calibri" panose="020F0502020204030204" pitchFamily="34" charset="0"/>
                <a:ea typeface="Calibri" panose="020F0502020204030204" pitchFamily="34" charset="0"/>
              </a:rPr>
              <a:t>Voornaamste kenmerken:  	</a:t>
            </a:r>
            <a:r>
              <a:rPr lang="nl-NL" sz="2000" kern="100" dirty="0">
                <a:solidFill>
                  <a:srgbClr val="000000"/>
                </a:solidFill>
                <a:latin typeface="Calibri" panose="020F0502020204030204" pitchFamily="34" charset="0"/>
                <a:ea typeface="Calibri" panose="020F0502020204030204" pitchFamily="34" charset="0"/>
              </a:rPr>
              <a:t>Verkleurde onderdelen krijgen in de meeste gevallen hun originele kleur 				terug. De aangebrachte </a:t>
            </a:r>
            <a:r>
              <a:rPr lang="nl-NL" sz="2000" kern="100" dirty="0" err="1">
                <a:solidFill>
                  <a:srgbClr val="000000"/>
                </a:solidFill>
                <a:latin typeface="Calibri" panose="020F0502020204030204" pitchFamily="34" charset="0"/>
                <a:ea typeface="Calibri" panose="020F0502020204030204" pitchFamily="34" charset="0"/>
              </a:rPr>
              <a:t>nano</a:t>
            </a:r>
            <a:r>
              <a:rPr lang="nl-NL" sz="2000" kern="100" dirty="0">
                <a:solidFill>
                  <a:srgbClr val="000000"/>
                </a:solidFill>
                <a:latin typeface="Calibri" panose="020F0502020204030204" pitchFamily="34" charset="0"/>
                <a:ea typeface="Calibri" panose="020F0502020204030204" pitchFamily="34" charset="0"/>
              </a:rPr>
              <a:t> laag geeft een zeer langdurige bescherming 				tegen vervuiling (10 jaar) Beschermt langdurig tegen verwering door UV en 				weersinvloeden.				</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Behoudt langdurig zijn glans.</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Vuil hecht zich niet meer aan de ondergrond en is eenvoudig te 					verwijderen.</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Product is siliconen vrij.</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a:t>
            </a:r>
            <a:r>
              <a:rPr lang="nl-NL" sz="2000" dirty="0" err="1">
                <a:solidFill>
                  <a:srgbClr val="000000"/>
                </a:solidFill>
                <a:latin typeface="Calibri" panose="020F0502020204030204" pitchFamily="34" charset="0"/>
                <a:ea typeface="Calibri" panose="020F0502020204030204" pitchFamily="34" charset="0"/>
              </a:rPr>
              <a:t>Corrosieviteits</a:t>
            </a:r>
            <a:r>
              <a:rPr lang="nl-NL" sz="2000" dirty="0">
                <a:solidFill>
                  <a:srgbClr val="000000"/>
                </a:solidFill>
                <a:latin typeface="Calibri" panose="020F0502020204030204" pitchFamily="34" charset="0"/>
                <a:ea typeface="Calibri" panose="020F0502020204030204" pitchFamily="34" charset="0"/>
              </a:rPr>
              <a:t> categorie C2 hoog volgens ISO 12944-6. </a:t>
            </a:r>
            <a:endParaRPr lang="nl-NL" sz="2000" b="1" kern="100" dirty="0">
              <a:solidFill>
                <a:srgbClr val="000000"/>
              </a:solidFill>
              <a:latin typeface="Calibri" panose="020F0502020204030204" pitchFamily="34" charset="0"/>
              <a:ea typeface="Calibri" panose="020F0502020204030204" pitchFamily="34" charset="0"/>
            </a:endParaRPr>
          </a:p>
          <a:p>
            <a:pPr marL="3175">
              <a:lnSpc>
                <a:spcPct val="107000"/>
              </a:lnSpc>
              <a:spcAft>
                <a:spcPts val="800"/>
              </a:spcAft>
              <a:buNone/>
            </a:pPr>
            <a:r>
              <a:rPr lang="nl-NL" sz="2000" b="1" kern="100" dirty="0">
                <a:solidFill>
                  <a:srgbClr val="000000"/>
                </a:solidFill>
                <a:effectLst/>
                <a:latin typeface="Calibri" panose="020F0502020204030204" pitchFamily="34" charset="0"/>
                <a:ea typeface="Calibri" panose="020F0502020204030204" pitchFamily="34" charset="0"/>
              </a:rPr>
              <a:t>Verwerkingsadvies:		</a:t>
            </a:r>
            <a:r>
              <a:rPr lang="nl-NL" sz="2000" kern="100" dirty="0">
                <a:solidFill>
                  <a:srgbClr val="000000"/>
                </a:solidFill>
                <a:effectLst/>
                <a:latin typeface="Calibri" panose="020F0502020204030204" pitchFamily="34" charset="0"/>
                <a:ea typeface="Calibri" panose="020F0502020204030204" pitchFamily="34" charset="0"/>
              </a:rPr>
              <a:t>De ondergrond moet droog en vrij van vet, olie en stof zijn.</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a:t>
            </a:r>
            <a:r>
              <a:rPr lang="nl-NL" sz="2000" dirty="0">
                <a:solidFill>
                  <a:srgbClr val="000000"/>
                </a:solidFill>
                <a:effectLst/>
                <a:latin typeface="Calibri" panose="020F0502020204030204" pitchFamily="34" charset="0"/>
                <a:ea typeface="Calibri" panose="020F0502020204030204" pitchFamily="34" charset="0"/>
              </a:rPr>
              <a:t>Voor het verwijderen van eventuele aanslag en/of vetten raden wij de 					volgende stappen aan te volgen.</a:t>
            </a:r>
            <a:br>
              <a:rPr lang="nl-NL" sz="2000" dirty="0">
                <a:solidFill>
                  <a:srgbClr val="000000"/>
                </a:solidFill>
                <a:effectLst/>
                <a:latin typeface="Calibri" panose="020F0502020204030204" pitchFamily="34" charset="0"/>
                <a:ea typeface="Calibri" panose="020F0502020204030204" pitchFamily="34" charset="0"/>
              </a:rPr>
            </a:br>
            <a:endParaRPr lang="nl-NL" sz="2800" b="1" kern="100" dirty="0">
              <a:solidFill>
                <a:srgbClr val="00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249728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11C768-26E2-2D22-3FE7-17C3C65D7F10}"/>
            </a:ext>
          </a:extLst>
        </p:cNvPr>
        <p:cNvGrpSpPr/>
        <p:nvPr/>
      </p:nvGrpSpPr>
      <p:grpSpPr>
        <a:xfrm>
          <a:off x="0" y="0"/>
          <a:ext cx="0" cy="0"/>
          <a:chOff x="0" y="0"/>
          <a:chExt cx="0" cy="0"/>
        </a:xfrm>
      </p:grpSpPr>
      <p:pic>
        <p:nvPicPr>
          <p:cNvPr id="2" name="Afbeelding 1">
            <a:extLst>
              <a:ext uri="{FF2B5EF4-FFF2-40B4-BE49-F238E27FC236}">
                <a16:creationId xmlns:a16="http://schemas.microsoft.com/office/drawing/2014/main" id="{2B1D0391-6B1C-FE9B-4526-C63009227775}"/>
              </a:ext>
            </a:extLst>
          </p:cNvPr>
          <p:cNvPicPr>
            <a:picLocks noChangeAspect="1"/>
          </p:cNvPicPr>
          <p:nvPr/>
        </p:nvPicPr>
        <p:blipFill>
          <a:blip r:embed="rId2"/>
          <a:stretch>
            <a:fillRect/>
          </a:stretch>
        </p:blipFill>
        <p:spPr>
          <a:xfrm>
            <a:off x="207265" y="87813"/>
            <a:ext cx="4783786" cy="1546045"/>
          </a:xfrm>
          <a:prstGeom prst="rect">
            <a:avLst/>
          </a:prstGeom>
        </p:spPr>
      </p:pic>
      <p:sp>
        <p:nvSpPr>
          <p:cNvPr id="4" name="Tekstvak 3">
            <a:extLst>
              <a:ext uri="{FF2B5EF4-FFF2-40B4-BE49-F238E27FC236}">
                <a16:creationId xmlns:a16="http://schemas.microsoft.com/office/drawing/2014/main" id="{46F0FE73-0790-103E-CA8B-97107A6446BA}"/>
              </a:ext>
            </a:extLst>
          </p:cNvPr>
          <p:cNvSpPr txBox="1"/>
          <p:nvPr/>
        </p:nvSpPr>
        <p:spPr>
          <a:xfrm>
            <a:off x="6912864" y="736646"/>
            <a:ext cx="5059680"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kstvak 5">
            <a:extLst>
              <a:ext uri="{FF2B5EF4-FFF2-40B4-BE49-F238E27FC236}">
                <a16:creationId xmlns:a16="http://schemas.microsoft.com/office/drawing/2014/main" id="{EA48754C-AD34-E6F3-9853-264B0AAED8A0}"/>
              </a:ext>
            </a:extLst>
          </p:cNvPr>
          <p:cNvSpPr txBox="1"/>
          <p:nvPr/>
        </p:nvSpPr>
        <p:spPr>
          <a:xfrm>
            <a:off x="121920" y="1798087"/>
            <a:ext cx="4925568" cy="658835"/>
          </a:xfrm>
          <a:prstGeom prst="rect">
            <a:avLst/>
          </a:prstGeom>
          <a:noFill/>
        </p:spPr>
        <p:txBody>
          <a:bodyPr wrap="square">
            <a:spAutoFit/>
          </a:bodyPr>
          <a:lstStyle/>
          <a:p>
            <a:pPr marL="113030" marR="0" lvl="0" indent="0" algn="l" defTabSz="914400" rtl="0" eaLnBrk="1" fontAlgn="auto" latinLnBrk="0" hangingPunct="1">
              <a:lnSpc>
                <a:spcPct val="107000"/>
              </a:lnSpc>
              <a:spcBef>
                <a:spcPts val="0"/>
              </a:spcBef>
              <a:spcAft>
                <a:spcPts val="230"/>
              </a:spcAft>
              <a:buClrTx/>
              <a:buSzTx/>
              <a:buFontTx/>
              <a:buNone/>
              <a:tabLst/>
              <a:defRPr/>
            </a:pPr>
            <a:r>
              <a:rPr kumimoji="0" lang="nl-NL" sz="3600" b="1"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2C Anti Graffiti Coat </a:t>
            </a:r>
            <a:endParaRPr kumimoji="0" lang="nl-NL" sz="18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endParaRPr>
          </a:p>
        </p:txBody>
      </p:sp>
      <p:sp>
        <p:nvSpPr>
          <p:cNvPr id="5" name="Tekstvak 4">
            <a:extLst>
              <a:ext uri="{FF2B5EF4-FFF2-40B4-BE49-F238E27FC236}">
                <a16:creationId xmlns:a16="http://schemas.microsoft.com/office/drawing/2014/main" id="{0FC4D156-E224-8281-652C-D1F7D62928A1}"/>
              </a:ext>
            </a:extLst>
          </p:cNvPr>
          <p:cNvSpPr txBox="1"/>
          <p:nvPr/>
        </p:nvSpPr>
        <p:spPr>
          <a:xfrm>
            <a:off x="268224" y="2494998"/>
            <a:ext cx="11679936" cy="4101379"/>
          </a:xfrm>
          <a:prstGeom prst="rect">
            <a:avLst/>
          </a:prstGeom>
          <a:noFill/>
        </p:spPr>
        <p:txBody>
          <a:bodyPr wrap="square">
            <a:spAutoFit/>
          </a:bodyPr>
          <a:lstStyle/>
          <a:p>
            <a:pPr marL="3175">
              <a:lnSpc>
                <a:spcPct val="107000"/>
              </a:lnSpc>
              <a:spcAft>
                <a:spcPts val="800"/>
              </a:spcAft>
              <a:buNone/>
            </a:pPr>
            <a:r>
              <a:rPr lang="nl-NL" sz="2000" b="1" dirty="0">
                <a:solidFill>
                  <a:srgbClr val="000000"/>
                </a:solidFill>
                <a:effectLst/>
                <a:latin typeface="Calibri" panose="020F0502020204030204" pitchFamily="34" charset="0"/>
                <a:ea typeface="Calibri" panose="020F0502020204030204" pitchFamily="34" charset="0"/>
              </a:rPr>
              <a:t>Reinigen:</a:t>
            </a:r>
            <a:r>
              <a:rPr lang="nl-NL" sz="2000" b="1" dirty="0">
                <a:solidFill>
                  <a:srgbClr val="000000"/>
                </a:solidFill>
                <a:latin typeface="Calibri" panose="020F0502020204030204" pitchFamily="34" charset="0"/>
                <a:ea typeface="Calibri" panose="020F0502020204030204" pitchFamily="34" charset="0"/>
              </a:rPr>
              <a:t>	</a:t>
            </a:r>
            <a:r>
              <a:rPr lang="nl-NL" sz="2000" kern="100" dirty="0">
                <a:solidFill>
                  <a:srgbClr val="000000"/>
                </a:solidFill>
                <a:effectLst/>
                <a:latin typeface="Calibri" panose="020F0502020204030204" pitchFamily="34" charset="0"/>
                <a:ea typeface="Calibri" panose="020F0502020204030204" pitchFamily="34" charset="0"/>
              </a:rPr>
              <a:t>Cleaner schudden voor gebruik.</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Aanbrengen door middel van sproeien.</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Reinigen met de </a:t>
            </a:r>
            <a:r>
              <a:rPr lang="nl-NL" sz="2000" kern="100" dirty="0" err="1">
                <a:solidFill>
                  <a:srgbClr val="000000"/>
                </a:solidFill>
                <a:effectLst/>
                <a:latin typeface="Calibri" panose="020F0502020204030204" pitchFamily="34" charset="0"/>
                <a:ea typeface="Calibri" panose="020F0502020204030204" pitchFamily="34" charset="0"/>
              </a:rPr>
              <a:t>nano</a:t>
            </a:r>
            <a:r>
              <a:rPr lang="nl-NL" sz="2000" kern="100" dirty="0">
                <a:solidFill>
                  <a:srgbClr val="000000"/>
                </a:solidFill>
                <a:effectLst/>
                <a:latin typeface="Calibri" panose="020F0502020204030204" pitchFamily="34" charset="0"/>
                <a:ea typeface="Calibri" panose="020F0502020204030204" pitchFamily="34" charset="0"/>
              </a:rPr>
              <a:t> microvezeldoek of een zachte doek, spons of  borstel.</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Eventueel naspoelen met water en bij grote oppervlakken met ruitenwisser </a:t>
            </a:r>
            <a:r>
              <a:rPr lang="nl-NL" sz="2000" kern="100" dirty="0">
                <a:solidFill>
                  <a:srgbClr val="000000"/>
                </a:solidFill>
                <a:latin typeface="Calibri" panose="020F0502020204030204" pitchFamily="34" charset="0"/>
                <a:ea typeface="Calibri" panose="020F0502020204030204" pitchFamily="34" charset="0"/>
              </a:rPr>
              <a:t>droogtrekken.</a:t>
            </a:r>
            <a:r>
              <a:rPr lang="nl-NL" sz="2000" kern="100" dirty="0">
                <a:solidFill>
                  <a:srgbClr val="000000"/>
                </a:solidFill>
                <a:effectLst/>
                <a:latin typeface="Calibri" panose="020F0502020204030204" pitchFamily="34" charset="0"/>
                <a:ea typeface="Calibri" panose="020F0502020204030204" pitchFamily="34" charset="0"/>
              </a:rPr>
              <a:t>		</a:t>
            </a:r>
            <a:r>
              <a:rPr lang="nl-NL" sz="2000" dirty="0">
                <a:solidFill>
                  <a:srgbClr val="000000"/>
                </a:solidFill>
                <a:effectLst/>
                <a:latin typeface="Calibri" panose="020F0502020204030204" pitchFamily="34" charset="0"/>
                <a:ea typeface="Calibri" panose="020F0502020204030204" pitchFamily="34" charset="0"/>
              </a:rPr>
              <a:t>Voor extra reinigingsinformatie raadpl</a:t>
            </a:r>
            <a:r>
              <a:rPr lang="nl-NL" sz="2000" dirty="0">
                <a:solidFill>
                  <a:srgbClr val="000000"/>
                </a:solidFill>
                <a:effectLst/>
                <a:latin typeface="Arial" panose="020B0604020202020204" pitchFamily="34" charset="0"/>
                <a:ea typeface="Arial" panose="020B0604020202020204" pitchFamily="34" charset="0"/>
              </a:rPr>
              <a:t>eeg het productblad “ Cleaner.” </a:t>
            </a:r>
          </a:p>
          <a:p>
            <a:pPr marL="635" marR="67945" algn="just">
              <a:lnSpc>
                <a:spcPct val="102000"/>
              </a:lnSpc>
              <a:spcAft>
                <a:spcPts val="10"/>
              </a:spcAft>
              <a:buNone/>
            </a:pPr>
            <a:r>
              <a:rPr lang="nl-NL" sz="2000" b="1" kern="100" dirty="0">
                <a:solidFill>
                  <a:srgbClr val="000000"/>
                </a:solidFill>
                <a:effectLst/>
                <a:latin typeface="Calibri" panose="020F0502020204030204" pitchFamily="34" charset="0"/>
                <a:ea typeface="Calibri" panose="020F0502020204030204" pitchFamily="34" charset="0"/>
              </a:rPr>
              <a:t>Aanbrengen: 	</a:t>
            </a:r>
            <a:r>
              <a:rPr lang="nl-NL" sz="2000" kern="100" dirty="0">
                <a:solidFill>
                  <a:srgbClr val="000000"/>
                </a:solidFill>
                <a:effectLst/>
                <a:latin typeface="Calibri" panose="020F0502020204030204" pitchFamily="34" charset="0"/>
                <a:ea typeface="Calibri" panose="020F0502020204030204" pitchFamily="34" charset="0"/>
              </a:rPr>
              <a:t>Na droging 2C Anti Graffiti Coat aanbrengen bij voorkeur spuiten met XVLP spuit in een natte 		laagdikte van c.a. 20 tot </a:t>
            </a:r>
            <a:r>
              <a:rPr lang="nl-NL" sz="2000" kern="100" dirty="0">
                <a:solidFill>
                  <a:srgbClr val="000000"/>
                </a:solidFill>
                <a:effectLst/>
                <a:latin typeface="Arial" panose="020B0604020202020204" pitchFamily="34" charset="0"/>
                <a:ea typeface="Arial" panose="020B0604020202020204" pitchFamily="34" charset="0"/>
              </a:rPr>
              <a:t>25 μm / 5</a:t>
            </a:r>
            <a:r>
              <a:rPr lang="nl-NL" sz="2000" kern="100" dirty="0">
                <a:solidFill>
                  <a:srgbClr val="000000"/>
                </a:solidFill>
                <a:effectLst/>
                <a:latin typeface="Calibri" panose="020F0502020204030204" pitchFamily="34" charset="0"/>
                <a:ea typeface="Calibri" panose="020F0502020204030204" pitchFamily="34" charset="0"/>
              </a:rPr>
              <a:t>-</a:t>
            </a:r>
            <a:r>
              <a:rPr lang="nl-NL" sz="2000" kern="100" dirty="0">
                <a:solidFill>
                  <a:srgbClr val="000000"/>
                </a:solidFill>
                <a:effectLst/>
                <a:latin typeface="Arial" panose="020B0604020202020204" pitchFamily="34" charset="0"/>
                <a:ea typeface="Arial" panose="020B0604020202020204" pitchFamily="34" charset="0"/>
              </a:rPr>
              <a:t>15 μm droge laagdikte</a:t>
            </a:r>
            <a:r>
              <a:rPr lang="nl-NL" sz="2000" kern="100" dirty="0">
                <a:solidFill>
                  <a:srgbClr val="000000"/>
                </a:solidFill>
                <a:effectLst/>
                <a:latin typeface="Calibri" panose="020F0502020204030204" pitchFamily="34" charset="0"/>
                <a:ea typeface="Calibri" panose="020F0502020204030204" pitchFamily="34" charset="0"/>
              </a:rPr>
              <a:t>. </a:t>
            </a:r>
          </a:p>
          <a:p>
            <a:pPr marL="3810">
              <a:lnSpc>
                <a:spcPct val="107000"/>
              </a:lnSpc>
              <a:spcAft>
                <a:spcPts val="800"/>
              </a:spcAft>
              <a:buNone/>
            </a:pPr>
            <a:r>
              <a:rPr lang="nl-NL" sz="2000" kern="100" dirty="0">
                <a:solidFill>
                  <a:srgbClr val="000000"/>
                </a:solidFill>
                <a:effectLst/>
                <a:latin typeface="Calibri" panose="020F0502020204030204" pitchFamily="34" charset="0"/>
                <a:ea typeface="Calibri" panose="020F0502020204030204" pitchFamily="34" charset="0"/>
              </a:rPr>
              <a:t>		Mengverhouding:</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Basis: verharder = 3:1 (voorbeeld 30 volumedelen basis + 10 volumedelen verharder)</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Basisbestanddeel + verharder samenvoegen, goed mengen en c.a. 20 minuten laten staan. 		Met kwast, roller of verfspuit aanbrengen. Maximaal 5% verdunnen met </a:t>
            </a:r>
            <a:r>
              <a:rPr lang="nl-NL" sz="2000" kern="100" dirty="0" err="1">
                <a:solidFill>
                  <a:srgbClr val="000000"/>
                </a:solidFill>
                <a:effectLst/>
                <a:latin typeface="Calibri" panose="020F0502020204030204" pitchFamily="34" charset="0"/>
                <a:ea typeface="Calibri" panose="020F0502020204030204" pitchFamily="34" charset="0"/>
              </a:rPr>
              <a:t>butanol</a:t>
            </a:r>
            <a:r>
              <a:rPr lang="nl-NL" sz="2000" kern="100" dirty="0">
                <a:solidFill>
                  <a:srgbClr val="000000"/>
                </a:solidFill>
                <a:effectLst/>
                <a:latin typeface="Calibri" panose="020F0502020204030204" pitchFamily="34" charset="0"/>
                <a:ea typeface="Calibri" panose="020F0502020204030204" pitchFamily="34" charset="0"/>
              </a:rPr>
              <a:t>.</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a:t>
            </a:r>
            <a:endParaRPr lang="nl-NL" sz="1600" b="1" kern="1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523623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3343D8-1246-3A66-A982-704E136DA653}"/>
            </a:ext>
          </a:extLst>
        </p:cNvPr>
        <p:cNvGrpSpPr/>
        <p:nvPr/>
      </p:nvGrpSpPr>
      <p:grpSpPr>
        <a:xfrm>
          <a:off x="0" y="0"/>
          <a:ext cx="0" cy="0"/>
          <a:chOff x="0" y="0"/>
          <a:chExt cx="0" cy="0"/>
        </a:xfrm>
      </p:grpSpPr>
      <p:pic>
        <p:nvPicPr>
          <p:cNvPr id="2" name="Afbeelding 1">
            <a:extLst>
              <a:ext uri="{FF2B5EF4-FFF2-40B4-BE49-F238E27FC236}">
                <a16:creationId xmlns:a16="http://schemas.microsoft.com/office/drawing/2014/main" id="{5D1082F4-9E44-9BD8-047D-091ACDBD99F0}"/>
              </a:ext>
            </a:extLst>
          </p:cNvPr>
          <p:cNvPicPr>
            <a:picLocks noChangeAspect="1"/>
          </p:cNvPicPr>
          <p:nvPr/>
        </p:nvPicPr>
        <p:blipFill>
          <a:blip r:embed="rId2"/>
          <a:stretch>
            <a:fillRect/>
          </a:stretch>
        </p:blipFill>
        <p:spPr>
          <a:xfrm>
            <a:off x="207265" y="87813"/>
            <a:ext cx="4783786" cy="1546045"/>
          </a:xfrm>
          <a:prstGeom prst="rect">
            <a:avLst/>
          </a:prstGeom>
        </p:spPr>
      </p:pic>
      <p:sp>
        <p:nvSpPr>
          <p:cNvPr id="4" name="Tekstvak 3">
            <a:extLst>
              <a:ext uri="{FF2B5EF4-FFF2-40B4-BE49-F238E27FC236}">
                <a16:creationId xmlns:a16="http://schemas.microsoft.com/office/drawing/2014/main" id="{B92CCDB3-9198-F603-D96A-5F8C18C7A895}"/>
              </a:ext>
            </a:extLst>
          </p:cNvPr>
          <p:cNvSpPr txBox="1"/>
          <p:nvPr/>
        </p:nvSpPr>
        <p:spPr>
          <a:xfrm>
            <a:off x="6912864" y="736646"/>
            <a:ext cx="5059680"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kstvak 5">
            <a:extLst>
              <a:ext uri="{FF2B5EF4-FFF2-40B4-BE49-F238E27FC236}">
                <a16:creationId xmlns:a16="http://schemas.microsoft.com/office/drawing/2014/main" id="{FED065CA-4D03-A91A-51A8-B689DB6EEEC6}"/>
              </a:ext>
            </a:extLst>
          </p:cNvPr>
          <p:cNvSpPr txBox="1"/>
          <p:nvPr/>
        </p:nvSpPr>
        <p:spPr>
          <a:xfrm>
            <a:off x="0" y="1798087"/>
            <a:ext cx="4925568" cy="658835"/>
          </a:xfrm>
          <a:prstGeom prst="rect">
            <a:avLst/>
          </a:prstGeom>
          <a:noFill/>
        </p:spPr>
        <p:txBody>
          <a:bodyPr wrap="square">
            <a:spAutoFit/>
          </a:bodyPr>
          <a:lstStyle/>
          <a:p>
            <a:pPr marL="113030" marR="0" lvl="0" indent="0" algn="l" defTabSz="914400" rtl="0" eaLnBrk="1" fontAlgn="auto" latinLnBrk="0" hangingPunct="1">
              <a:lnSpc>
                <a:spcPct val="107000"/>
              </a:lnSpc>
              <a:spcBef>
                <a:spcPts val="0"/>
              </a:spcBef>
              <a:spcAft>
                <a:spcPts val="230"/>
              </a:spcAft>
              <a:buClrTx/>
              <a:buSzTx/>
              <a:buFontTx/>
              <a:buNone/>
              <a:tabLst/>
              <a:defRPr/>
            </a:pPr>
            <a:r>
              <a:rPr kumimoji="0" lang="nl-NL" sz="3600" b="1"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2C Anti Graffiti Coat </a:t>
            </a:r>
            <a:endParaRPr kumimoji="0" lang="nl-NL" sz="18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endParaRPr>
          </a:p>
        </p:txBody>
      </p:sp>
      <p:sp>
        <p:nvSpPr>
          <p:cNvPr id="5" name="Tekstvak 4">
            <a:extLst>
              <a:ext uri="{FF2B5EF4-FFF2-40B4-BE49-F238E27FC236}">
                <a16:creationId xmlns:a16="http://schemas.microsoft.com/office/drawing/2014/main" id="{6234AD9F-86E7-9C4C-A4A8-BA1CD95809F5}"/>
              </a:ext>
            </a:extLst>
          </p:cNvPr>
          <p:cNvSpPr txBox="1"/>
          <p:nvPr/>
        </p:nvSpPr>
        <p:spPr>
          <a:xfrm>
            <a:off x="158496" y="2394008"/>
            <a:ext cx="12033504" cy="4093428"/>
          </a:xfrm>
          <a:prstGeom prst="rect">
            <a:avLst/>
          </a:prstGeom>
          <a:noFill/>
        </p:spPr>
        <p:txBody>
          <a:bodyPr wrap="square">
            <a:spAutoFit/>
          </a:bodyPr>
          <a:lstStyle/>
          <a:p>
            <a:r>
              <a:rPr lang="nl-NL" sz="2000" b="1" kern="100" dirty="0">
                <a:solidFill>
                  <a:srgbClr val="000000"/>
                </a:solidFill>
                <a:effectLst/>
                <a:latin typeface="Calibri" panose="020F0502020204030204" pitchFamily="34" charset="0"/>
                <a:ea typeface="Calibri" panose="020F0502020204030204" pitchFamily="34" charset="0"/>
              </a:rPr>
              <a:t>Aanbrengen:</a:t>
            </a:r>
            <a:r>
              <a:rPr lang="nl-NL" sz="2000" dirty="0">
                <a:solidFill>
                  <a:srgbClr val="000000"/>
                </a:solidFill>
                <a:latin typeface="Calibri" panose="020F0502020204030204" pitchFamily="34" charset="0"/>
                <a:ea typeface="Calibri" panose="020F0502020204030204" pitchFamily="34" charset="0"/>
              </a:rPr>
              <a:t> 		</a:t>
            </a:r>
            <a:r>
              <a:rPr kumimoji="0" lang="nl-NL" sz="20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De temperatuur van het mengsel van basiscomponent en verharder dient bij voorkeur 			boven 15°C te zijn, bij lagere temperaturen zal er verdunner moeten worden 				toegevoegd om de juiste applicatieviscositeit te verkrijgen. Te veel verdunner resulteert 			in een verhoogd risico op zakkers en vertraagt de uitharding. Verdunner na het mengen 			van de componenten toevoegen.</a:t>
            </a:r>
            <a:br>
              <a:rPr kumimoji="0" lang="nl-NL" sz="20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br>
            <a:br>
              <a:rPr kumimoji="0" lang="nl-NL" sz="20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br>
            <a:r>
              <a:rPr lang="nl-NL" sz="2000" b="1" kern="100" dirty="0">
                <a:solidFill>
                  <a:srgbClr val="000000"/>
                </a:solidFill>
                <a:effectLst/>
                <a:latin typeface="Calibri" panose="020F0502020204030204" pitchFamily="34" charset="0"/>
                <a:ea typeface="Calibri" panose="020F0502020204030204" pitchFamily="34" charset="0"/>
              </a:rPr>
              <a:t>Reinigen en onderhoud: 	</a:t>
            </a:r>
            <a:r>
              <a:rPr lang="nl-NL" sz="2000" dirty="0">
                <a:solidFill>
                  <a:srgbClr val="000000"/>
                </a:solidFill>
                <a:effectLst/>
                <a:latin typeface="Calibri" panose="020F0502020204030204" pitchFamily="34" charset="0"/>
                <a:ea typeface="Calibri" panose="020F0502020204030204" pitchFamily="34" charset="0"/>
              </a:rPr>
              <a:t>Behandelde oppervlakken kunnen het beste gereinigd worden met een </a:t>
            </a:r>
            <a:r>
              <a:rPr lang="nl-NL" sz="2000" dirty="0" err="1">
                <a:solidFill>
                  <a:srgbClr val="000000"/>
                </a:solidFill>
                <a:effectLst/>
                <a:latin typeface="Calibri" panose="020F0502020204030204" pitchFamily="34" charset="0"/>
                <a:ea typeface="Calibri" panose="020F0502020204030204" pitchFamily="34" charset="0"/>
              </a:rPr>
              <a:t>nano</a:t>
            </a:r>
            <a:r>
              <a:rPr lang="nl-NL" sz="2000" dirty="0">
                <a:solidFill>
                  <a:srgbClr val="000000"/>
                </a:solidFill>
                <a:effectLst/>
                <a:latin typeface="Calibri" panose="020F0502020204030204" pitchFamily="34" charset="0"/>
                <a:ea typeface="Calibri" panose="020F0502020204030204" pitchFamily="34" charset="0"/>
              </a:rPr>
              <a:t> 			          </a:t>
            </a:r>
            <a:r>
              <a:rPr lang="nl-NL" sz="2000" dirty="0">
                <a:solidFill>
                  <a:srgbClr val="000000"/>
                </a:solidFill>
                <a:latin typeface="Calibri" panose="020F0502020204030204" pitchFamily="34" charset="0"/>
                <a:ea typeface="Calibri" panose="020F0502020204030204" pitchFamily="34" charset="0"/>
              </a:rPr>
              <a:t>     </a:t>
            </a:r>
            <a:r>
              <a:rPr lang="nl-NL" sz="2000" dirty="0">
                <a:solidFill>
                  <a:srgbClr val="000000"/>
                </a:solidFill>
                <a:effectLst/>
                <a:latin typeface="Calibri" panose="020F0502020204030204" pitchFamily="34" charset="0"/>
                <a:ea typeface="Calibri" panose="020F0502020204030204" pitchFamily="34" charset="0"/>
              </a:rPr>
              <a:t> microvezeldoek en Conditioner van Pattycoatings of een milde reiniger waaraan geen 		            	schuurmiddelen, zuren en/of biocides zijn toegevoegd. Voor een </a:t>
            </a:r>
            <a:r>
              <a:rPr lang="nl-NL" sz="2000" dirty="0" err="1">
                <a:solidFill>
                  <a:srgbClr val="000000"/>
                </a:solidFill>
                <a:effectLst/>
                <a:latin typeface="Calibri" panose="020F0502020204030204" pitchFamily="34" charset="0"/>
                <a:ea typeface="Calibri" panose="020F0502020204030204" pitchFamily="34" charset="0"/>
              </a:rPr>
              <a:t>streeploos</a:t>
            </a:r>
            <a:r>
              <a:rPr lang="nl-NL" sz="2000" dirty="0">
                <a:solidFill>
                  <a:srgbClr val="000000"/>
                </a:solidFill>
                <a:effectLst/>
                <a:latin typeface="Calibri" panose="020F0502020204030204" pitchFamily="34" charset="0"/>
                <a:ea typeface="Calibri" panose="020F0502020204030204" pitchFamily="34" charset="0"/>
              </a:rPr>
              <a:t> resultaat 			kan deze reiniger het best worden verdund met osmose (kalkvrij water). </a:t>
            </a:r>
          </a:p>
          <a:p>
            <a:endParaRPr lang="nl-NL" sz="2000" dirty="0">
              <a:solidFill>
                <a:srgbClr val="000000"/>
              </a:solidFill>
              <a:latin typeface="Calibri" panose="020F0502020204030204" pitchFamily="34" charset="0"/>
              <a:ea typeface="Calibri" panose="020F0502020204030204" pitchFamily="34" charset="0"/>
            </a:endParaRPr>
          </a:p>
          <a:p>
            <a:endParaRPr lang="nl-NL" sz="2000" dirty="0">
              <a:solidFill>
                <a:srgbClr val="000000"/>
              </a:solidFill>
              <a:latin typeface="Calibri" panose="020F0502020204030204" pitchFamily="34" charset="0"/>
              <a:ea typeface="Calibri" panose="020F0502020204030204" pitchFamily="34" charset="0"/>
            </a:endParaRPr>
          </a:p>
          <a:p>
            <a:endParaRPr lang="nl-NL" sz="2000" dirty="0">
              <a:solidFill>
                <a:srgbClr val="00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702837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241F02-C2C1-3234-3D92-175ADB66173E}"/>
            </a:ext>
          </a:extLst>
        </p:cNvPr>
        <p:cNvGrpSpPr/>
        <p:nvPr/>
      </p:nvGrpSpPr>
      <p:grpSpPr>
        <a:xfrm>
          <a:off x="0" y="0"/>
          <a:ext cx="0" cy="0"/>
          <a:chOff x="0" y="0"/>
          <a:chExt cx="0" cy="0"/>
        </a:xfrm>
      </p:grpSpPr>
      <p:pic>
        <p:nvPicPr>
          <p:cNvPr id="2" name="Afbeelding 1">
            <a:extLst>
              <a:ext uri="{FF2B5EF4-FFF2-40B4-BE49-F238E27FC236}">
                <a16:creationId xmlns:a16="http://schemas.microsoft.com/office/drawing/2014/main" id="{C565B4B9-897F-4DAB-4875-3306EBFB0071}"/>
              </a:ext>
            </a:extLst>
          </p:cNvPr>
          <p:cNvPicPr>
            <a:picLocks noChangeAspect="1"/>
          </p:cNvPicPr>
          <p:nvPr/>
        </p:nvPicPr>
        <p:blipFill>
          <a:blip r:embed="rId2"/>
          <a:stretch>
            <a:fillRect/>
          </a:stretch>
        </p:blipFill>
        <p:spPr>
          <a:xfrm>
            <a:off x="207265" y="87813"/>
            <a:ext cx="4783786" cy="1546045"/>
          </a:xfrm>
          <a:prstGeom prst="rect">
            <a:avLst/>
          </a:prstGeom>
        </p:spPr>
      </p:pic>
      <p:sp>
        <p:nvSpPr>
          <p:cNvPr id="4" name="Tekstvak 3">
            <a:extLst>
              <a:ext uri="{FF2B5EF4-FFF2-40B4-BE49-F238E27FC236}">
                <a16:creationId xmlns:a16="http://schemas.microsoft.com/office/drawing/2014/main" id="{11F75E89-0D10-6567-6E91-876FF6E36527}"/>
              </a:ext>
            </a:extLst>
          </p:cNvPr>
          <p:cNvSpPr txBox="1"/>
          <p:nvPr/>
        </p:nvSpPr>
        <p:spPr>
          <a:xfrm>
            <a:off x="6912864" y="736646"/>
            <a:ext cx="5059680"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kstvak 5">
            <a:extLst>
              <a:ext uri="{FF2B5EF4-FFF2-40B4-BE49-F238E27FC236}">
                <a16:creationId xmlns:a16="http://schemas.microsoft.com/office/drawing/2014/main" id="{03DF2EA8-0AC9-A5B0-CD17-1E61D7F986E7}"/>
              </a:ext>
            </a:extLst>
          </p:cNvPr>
          <p:cNvSpPr txBox="1"/>
          <p:nvPr/>
        </p:nvSpPr>
        <p:spPr>
          <a:xfrm>
            <a:off x="121920" y="1798087"/>
            <a:ext cx="4925568" cy="658835"/>
          </a:xfrm>
          <a:prstGeom prst="rect">
            <a:avLst/>
          </a:prstGeom>
          <a:noFill/>
        </p:spPr>
        <p:txBody>
          <a:bodyPr wrap="square">
            <a:spAutoFit/>
          </a:bodyPr>
          <a:lstStyle/>
          <a:p>
            <a:pPr marL="113030" marR="0" lvl="0" indent="0" algn="l" defTabSz="914400" rtl="0" eaLnBrk="1" fontAlgn="auto" latinLnBrk="0" hangingPunct="1">
              <a:lnSpc>
                <a:spcPct val="107000"/>
              </a:lnSpc>
              <a:spcBef>
                <a:spcPts val="0"/>
              </a:spcBef>
              <a:spcAft>
                <a:spcPts val="230"/>
              </a:spcAft>
              <a:buClrTx/>
              <a:buSzTx/>
              <a:buFontTx/>
              <a:buNone/>
              <a:tabLst/>
              <a:defRPr/>
            </a:pPr>
            <a:r>
              <a:rPr kumimoji="0" lang="nl-NL" sz="3600" b="1"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2C Anti Graffiti Coat </a:t>
            </a:r>
            <a:endParaRPr kumimoji="0" lang="nl-NL" sz="18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endParaRPr>
          </a:p>
        </p:txBody>
      </p:sp>
      <p:sp>
        <p:nvSpPr>
          <p:cNvPr id="5" name="Tekstvak 4">
            <a:extLst>
              <a:ext uri="{FF2B5EF4-FFF2-40B4-BE49-F238E27FC236}">
                <a16:creationId xmlns:a16="http://schemas.microsoft.com/office/drawing/2014/main" id="{A62E8D0F-3518-FF72-43E5-A50C0FE6074F}"/>
              </a:ext>
            </a:extLst>
          </p:cNvPr>
          <p:cNvSpPr txBox="1"/>
          <p:nvPr/>
        </p:nvSpPr>
        <p:spPr>
          <a:xfrm>
            <a:off x="109728" y="2427408"/>
            <a:ext cx="11935968" cy="4029565"/>
          </a:xfrm>
          <a:prstGeom prst="rect">
            <a:avLst/>
          </a:prstGeom>
          <a:noFill/>
        </p:spPr>
        <p:txBody>
          <a:bodyPr wrap="square">
            <a:spAutoFit/>
          </a:bodyPr>
          <a:lstStyle/>
          <a:p>
            <a:pPr>
              <a:lnSpc>
                <a:spcPct val="107000"/>
              </a:lnSpc>
              <a:spcAft>
                <a:spcPts val="800"/>
              </a:spcAft>
              <a:buNone/>
              <a:tabLst>
                <a:tab pos="1742440" algn="ctr"/>
              </a:tabLst>
            </a:pPr>
            <a:r>
              <a:rPr lang="nl-NL" sz="2000" b="1" kern="100" dirty="0">
                <a:solidFill>
                  <a:srgbClr val="000000"/>
                </a:solidFill>
                <a:effectLst/>
                <a:latin typeface="Calibri" panose="020F0502020204030204" pitchFamily="34" charset="0"/>
                <a:ea typeface="Calibri" panose="020F0502020204030204" pitchFamily="34" charset="0"/>
              </a:rPr>
              <a:t>Verwerkingstijden:	</a:t>
            </a:r>
            <a:r>
              <a:rPr lang="nl-NL" sz="2000" kern="100" dirty="0">
                <a:solidFill>
                  <a:srgbClr val="000000"/>
                </a:solidFill>
                <a:effectLst/>
                <a:latin typeface="Calibri" panose="020F0502020204030204" pitchFamily="34" charset="0"/>
                <a:ea typeface="Calibri" panose="020F0502020204030204" pitchFamily="34" charset="0"/>
              </a:rPr>
              <a:t>Inductietijd 	  : c.a. 20 min</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Verwerkingstijd 	  : 4 uur bij 23°C / 55% relatieve vochtigheid</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a:t>
            </a:r>
            <a:r>
              <a:rPr lang="nl-NL" sz="2000" kern="100" dirty="0" err="1">
                <a:solidFill>
                  <a:srgbClr val="000000"/>
                </a:solidFill>
                <a:effectLst/>
                <a:latin typeface="Calibri" panose="020F0502020204030204" pitchFamily="34" charset="0"/>
                <a:ea typeface="Calibri" panose="020F0502020204030204" pitchFamily="34" charset="0"/>
              </a:rPr>
              <a:t>Stofdroog</a:t>
            </a:r>
            <a:r>
              <a:rPr lang="nl-NL" sz="2000" kern="100" dirty="0">
                <a:solidFill>
                  <a:srgbClr val="000000"/>
                </a:solidFill>
                <a:effectLst/>
                <a:latin typeface="Calibri" panose="020F0502020204030204" pitchFamily="34" charset="0"/>
                <a:ea typeface="Calibri" panose="020F0502020204030204" pitchFamily="34" charset="0"/>
              </a:rPr>
              <a:t> 	  : 90 minuten bij 23°C / 55</a:t>
            </a:r>
            <a:r>
              <a:rPr lang="nl-NL" sz="2000" kern="100" dirty="0">
                <a:solidFill>
                  <a:srgbClr val="000000"/>
                </a:solidFill>
                <a:latin typeface="Calibri" panose="020F0502020204030204" pitchFamily="34" charset="0"/>
                <a:ea typeface="Calibri" panose="020F0502020204030204" pitchFamily="34" charset="0"/>
              </a:rPr>
              <a:t>% relatieve vochtigheid </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a:t>
            </a:r>
            <a:r>
              <a:rPr lang="nl-NL" sz="2000" kern="100" dirty="0" err="1">
                <a:solidFill>
                  <a:srgbClr val="000000"/>
                </a:solidFill>
                <a:effectLst/>
                <a:latin typeface="Calibri" panose="020F0502020204030204" pitchFamily="34" charset="0"/>
                <a:ea typeface="Calibri" panose="020F0502020204030204" pitchFamily="34" charset="0"/>
              </a:rPr>
              <a:t>Doorgedroogd</a:t>
            </a:r>
            <a:r>
              <a:rPr lang="nl-NL" sz="2000" kern="100" dirty="0">
                <a:solidFill>
                  <a:srgbClr val="000000"/>
                </a:solidFill>
                <a:effectLst/>
                <a:latin typeface="Calibri" panose="020F0502020204030204" pitchFamily="34" charset="0"/>
                <a:ea typeface="Calibri" panose="020F0502020204030204" pitchFamily="34" charset="0"/>
              </a:rPr>
              <a:t> 	  : 6 uur</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a:t>
            </a:r>
            <a:r>
              <a:rPr lang="nl-NL" sz="2000" dirty="0">
                <a:solidFill>
                  <a:srgbClr val="000000"/>
                </a:solidFill>
                <a:effectLst/>
                <a:latin typeface="Calibri" panose="020F0502020204030204" pitchFamily="34" charset="0"/>
                <a:ea typeface="Calibri" panose="020F0502020204030204" pitchFamily="34" charset="0"/>
              </a:rPr>
              <a:t>Volledig uitgehard : 48 uur</a:t>
            </a:r>
            <a:br>
              <a:rPr lang="nl-NL" sz="2000" dirty="0">
                <a:solidFill>
                  <a:srgbClr val="000000"/>
                </a:solidFill>
                <a:effectLst/>
                <a:latin typeface="Calibri" panose="020F0502020204030204" pitchFamily="34" charset="0"/>
                <a:ea typeface="Calibri" panose="020F0502020204030204" pitchFamily="34" charset="0"/>
              </a:rPr>
            </a:br>
            <a:r>
              <a:rPr lang="nl-NL" sz="2000" dirty="0">
                <a:solidFill>
                  <a:srgbClr val="000000"/>
                </a:solidFill>
                <a:effectLst/>
                <a:latin typeface="Calibri" panose="020F0502020204030204" pitchFamily="34" charset="0"/>
                <a:ea typeface="Calibri" panose="020F0502020204030204" pitchFamily="34" charset="0"/>
              </a:rPr>
              <a:t> </a:t>
            </a:r>
            <a:br>
              <a:rPr lang="nl-NL" sz="2000" dirty="0">
                <a:solidFill>
                  <a:srgbClr val="000000"/>
                </a:solidFill>
                <a:effectLst/>
                <a:latin typeface="Calibri" panose="020F0502020204030204" pitchFamily="34" charset="0"/>
                <a:ea typeface="Calibri" panose="020F0502020204030204" pitchFamily="34" charset="0"/>
              </a:rPr>
            </a:br>
            <a:r>
              <a:rPr lang="nl-NL" sz="2000" b="1" dirty="0">
                <a:solidFill>
                  <a:srgbClr val="000000"/>
                </a:solidFill>
                <a:effectLst/>
                <a:latin typeface="Calibri" panose="020F0502020204030204" pitchFamily="34" charset="0"/>
                <a:ea typeface="Calibri" panose="020F0502020204030204" pitchFamily="34" charset="0"/>
              </a:rPr>
              <a:t>Applicatiemiddel:	</a:t>
            </a:r>
            <a:r>
              <a:rPr lang="nl-NL" sz="2000" dirty="0">
                <a:solidFill>
                  <a:srgbClr val="000000"/>
                </a:solidFill>
                <a:effectLst/>
                <a:latin typeface="Calibri" panose="020F0502020204030204" pitchFamily="34" charset="0"/>
                <a:ea typeface="Calibri" panose="020F0502020204030204" pitchFamily="34" charset="0"/>
              </a:rPr>
              <a:t>Aanbevolen rol: Nanocoat </a:t>
            </a:r>
            <a:r>
              <a:rPr lang="nl-NL" sz="2000" dirty="0" err="1">
                <a:solidFill>
                  <a:srgbClr val="000000"/>
                </a:solidFill>
                <a:effectLst/>
                <a:latin typeface="Calibri" panose="020F0502020204030204" pitchFamily="34" charset="0"/>
                <a:ea typeface="Calibri" panose="020F0502020204030204" pitchFamily="34" charset="0"/>
              </a:rPr>
              <a:t>lakrol</a:t>
            </a:r>
            <a:r>
              <a:rPr lang="nl-NL" sz="2000" dirty="0">
                <a:solidFill>
                  <a:srgbClr val="000000"/>
                </a:solidFill>
                <a:effectLst/>
                <a:latin typeface="Calibri" panose="020F0502020204030204" pitchFamily="34" charset="0"/>
                <a:ea typeface="Calibri" panose="020F0502020204030204" pitchFamily="34" charset="0"/>
              </a:rPr>
              <a:t> of een </a:t>
            </a:r>
            <a:r>
              <a:rPr lang="nl-NL" sz="2000" dirty="0" err="1">
                <a:solidFill>
                  <a:srgbClr val="000000"/>
                </a:solidFill>
                <a:effectLst/>
                <a:latin typeface="Calibri" panose="020F0502020204030204" pitchFamily="34" charset="0"/>
                <a:ea typeface="Calibri" panose="020F0502020204030204" pitchFamily="34" charset="0"/>
              </a:rPr>
              <a:t>lakrol</a:t>
            </a:r>
            <a:r>
              <a:rPr lang="nl-NL" sz="2000" dirty="0">
                <a:solidFill>
                  <a:srgbClr val="000000"/>
                </a:solidFill>
                <a:effectLst/>
                <a:latin typeface="Calibri" panose="020F0502020204030204" pitchFamily="34" charset="0"/>
                <a:ea typeface="Calibri" panose="020F0502020204030204" pitchFamily="34" charset="0"/>
              </a:rPr>
              <a:t> van polyesterschuim</a:t>
            </a:r>
            <a:br>
              <a:rPr lang="nl-NL" sz="2000" dirty="0">
                <a:solidFill>
                  <a:srgbClr val="000000"/>
                </a:solidFill>
                <a:effectLst/>
                <a:latin typeface="Calibri" panose="020F0502020204030204" pitchFamily="34" charset="0"/>
                <a:ea typeface="Calibri" panose="020F0502020204030204" pitchFamily="34" charset="0"/>
              </a:rPr>
            </a:br>
            <a:br>
              <a:rPr lang="nl-NL" sz="2000" dirty="0">
                <a:solidFill>
                  <a:srgbClr val="000000"/>
                </a:solidFill>
                <a:effectLst/>
                <a:latin typeface="Calibri" panose="020F0502020204030204" pitchFamily="34" charset="0"/>
                <a:ea typeface="Calibri" panose="020F0502020204030204" pitchFamily="34" charset="0"/>
              </a:rPr>
            </a:br>
            <a:r>
              <a:rPr lang="nl-NL" sz="2000" b="1" dirty="0">
                <a:solidFill>
                  <a:srgbClr val="000000"/>
                </a:solidFill>
                <a:effectLst/>
                <a:latin typeface="Calibri" panose="020F0502020204030204" pitchFamily="34" charset="0"/>
                <a:ea typeface="Calibri" panose="020F0502020204030204" pitchFamily="34" charset="0"/>
              </a:rPr>
              <a:t>XVLP spuit apparatuur:	</a:t>
            </a:r>
            <a:r>
              <a:rPr lang="nl-NL" sz="2000" dirty="0">
                <a:solidFill>
                  <a:srgbClr val="000000"/>
                </a:solidFill>
                <a:effectLst/>
                <a:latin typeface="Calibri" panose="020F0502020204030204" pitchFamily="34" charset="0"/>
                <a:ea typeface="Calibri" panose="020F0502020204030204" pitchFamily="34" charset="0"/>
              </a:rPr>
              <a:t>Verdunnen 	         : 0-5 vol.% </a:t>
            </a:r>
            <a:r>
              <a:rPr lang="nl-NL" sz="2000" dirty="0" err="1">
                <a:solidFill>
                  <a:srgbClr val="000000"/>
                </a:solidFill>
                <a:effectLst/>
                <a:latin typeface="Calibri" panose="020F0502020204030204" pitchFamily="34" charset="0"/>
                <a:ea typeface="Calibri" panose="020F0502020204030204" pitchFamily="34" charset="0"/>
              </a:rPr>
              <a:t>butanol</a:t>
            </a:r>
            <a:br>
              <a:rPr lang="nl-NL" sz="2000" dirty="0">
                <a:solidFill>
                  <a:srgbClr val="000000"/>
                </a:solidFill>
                <a:latin typeface="Calibri" panose="020F0502020204030204" pitchFamily="34" charset="0"/>
                <a:ea typeface="Calibri" panose="020F0502020204030204" pitchFamily="34" charset="0"/>
              </a:rPr>
            </a:br>
            <a:r>
              <a:rPr lang="nl-NL" sz="2000" dirty="0">
                <a:solidFill>
                  <a:srgbClr val="000000"/>
                </a:solidFill>
                <a:latin typeface="Calibri" panose="020F0502020204030204" pitchFamily="34" charset="0"/>
                <a:ea typeface="Calibri" panose="020F0502020204030204" pitchFamily="34" charset="0"/>
              </a:rPr>
              <a:t>			</a:t>
            </a:r>
            <a:r>
              <a:rPr lang="nl-NL" sz="2000" dirty="0">
                <a:solidFill>
                  <a:srgbClr val="000000"/>
                </a:solidFill>
                <a:effectLst/>
                <a:latin typeface="Calibri" panose="020F0502020204030204" pitchFamily="34" charset="0"/>
                <a:ea typeface="Calibri" panose="020F0502020204030204" pitchFamily="34" charset="0"/>
              </a:rPr>
              <a:t>Spuitopening 	         : stand 5</a:t>
            </a:r>
            <a:br>
              <a:rPr lang="nl-NL" sz="2000" dirty="0">
                <a:solidFill>
                  <a:srgbClr val="000000"/>
                </a:solidFill>
                <a:effectLst/>
                <a:latin typeface="Calibri" panose="020F0502020204030204" pitchFamily="34" charset="0"/>
                <a:ea typeface="Calibri" panose="020F0502020204030204" pitchFamily="34" charset="0"/>
              </a:rPr>
            </a:br>
            <a:r>
              <a:rPr lang="nl-NL" sz="2000" dirty="0">
                <a:solidFill>
                  <a:srgbClr val="000000"/>
                </a:solidFill>
                <a:effectLst/>
                <a:latin typeface="Calibri" panose="020F0502020204030204" pitchFamily="34" charset="0"/>
                <a:ea typeface="Calibri" panose="020F0502020204030204" pitchFamily="34" charset="0"/>
              </a:rPr>
              <a:t>			Luchtvolume 	         : 50 tot 70%</a:t>
            </a:r>
            <a:br>
              <a:rPr lang="nl-NL" sz="2000" dirty="0">
                <a:solidFill>
                  <a:srgbClr val="000000"/>
                </a:solidFill>
                <a:effectLst/>
                <a:latin typeface="Calibri" panose="020F0502020204030204" pitchFamily="34" charset="0"/>
                <a:ea typeface="Calibri" panose="020F0502020204030204" pitchFamily="34" charset="0"/>
              </a:rPr>
            </a:br>
            <a:r>
              <a:rPr lang="nl-NL" sz="2000" dirty="0">
                <a:solidFill>
                  <a:srgbClr val="000000"/>
                </a:solidFill>
                <a:effectLst/>
                <a:latin typeface="Calibri" panose="020F0502020204030204" pitchFamily="34" charset="0"/>
                <a:ea typeface="Calibri" panose="020F0502020204030204" pitchFamily="34" charset="0"/>
              </a:rPr>
              <a:t>			Reiniging gereedschap : </a:t>
            </a:r>
            <a:r>
              <a:rPr lang="nl-NL" sz="2000" dirty="0" err="1">
                <a:solidFill>
                  <a:srgbClr val="000000"/>
                </a:solidFill>
                <a:effectLst/>
                <a:latin typeface="Calibri" panose="020F0502020204030204" pitchFamily="34" charset="0"/>
                <a:ea typeface="Calibri" panose="020F0502020204030204" pitchFamily="34" charset="0"/>
              </a:rPr>
              <a:t>butanol</a:t>
            </a:r>
            <a:r>
              <a:rPr lang="nl-NL" sz="2000" dirty="0">
                <a:solidFill>
                  <a:srgbClr val="000000"/>
                </a:solidFill>
                <a:effectLst/>
                <a:latin typeface="Calibri" panose="020F0502020204030204" pitchFamily="34" charset="0"/>
                <a:ea typeface="Calibri" panose="020F0502020204030204" pitchFamily="34" charset="0"/>
              </a:rPr>
              <a:t>  </a:t>
            </a:r>
            <a:endParaRPr lang="nl-NL" b="1" kern="100" dirty="0">
              <a:solidFill>
                <a:srgbClr val="00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471965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CA6EBF-9262-E909-0360-4424A35DA436}"/>
            </a:ext>
          </a:extLst>
        </p:cNvPr>
        <p:cNvGrpSpPr/>
        <p:nvPr/>
      </p:nvGrpSpPr>
      <p:grpSpPr>
        <a:xfrm>
          <a:off x="0" y="0"/>
          <a:ext cx="0" cy="0"/>
          <a:chOff x="0" y="0"/>
          <a:chExt cx="0" cy="0"/>
        </a:xfrm>
      </p:grpSpPr>
      <p:pic>
        <p:nvPicPr>
          <p:cNvPr id="2" name="Afbeelding 1">
            <a:extLst>
              <a:ext uri="{FF2B5EF4-FFF2-40B4-BE49-F238E27FC236}">
                <a16:creationId xmlns:a16="http://schemas.microsoft.com/office/drawing/2014/main" id="{F996D2A9-DC33-D3D9-48B5-F4FF40B2A245}"/>
              </a:ext>
            </a:extLst>
          </p:cNvPr>
          <p:cNvPicPr>
            <a:picLocks noChangeAspect="1"/>
          </p:cNvPicPr>
          <p:nvPr/>
        </p:nvPicPr>
        <p:blipFill>
          <a:blip r:embed="rId2"/>
          <a:stretch>
            <a:fillRect/>
          </a:stretch>
        </p:blipFill>
        <p:spPr>
          <a:xfrm>
            <a:off x="207265" y="87813"/>
            <a:ext cx="4783786" cy="1546045"/>
          </a:xfrm>
          <a:prstGeom prst="rect">
            <a:avLst/>
          </a:prstGeom>
        </p:spPr>
      </p:pic>
      <p:sp>
        <p:nvSpPr>
          <p:cNvPr id="4" name="Tekstvak 3">
            <a:extLst>
              <a:ext uri="{FF2B5EF4-FFF2-40B4-BE49-F238E27FC236}">
                <a16:creationId xmlns:a16="http://schemas.microsoft.com/office/drawing/2014/main" id="{495AD909-235B-3631-2C0F-2F9C3B4CF4D9}"/>
              </a:ext>
            </a:extLst>
          </p:cNvPr>
          <p:cNvSpPr txBox="1"/>
          <p:nvPr/>
        </p:nvSpPr>
        <p:spPr>
          <a:xfrm>
            <a:off x="6912864" y="736646"/>
            <a:ext cx="5059680"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kstvak 5">
            <a:extLst>
              <a:ext uri="{FF2B5EF4-FFF2-40B4-BE49-F238E27FC236}">
                <a16:creationId xmlns:a16="http://schemas.microsoft.com/office/drawing/2014/main" id="{05C99F23-2862-6E7D-0B66-6E34B8BE4DB1}"/>
              </a:ext>
            </a:extLst>
          </p:cNvPr>
          <p:cNvSpPr txBox="1"/>
          <p:nvPr/>
        </p:nvSpPr>
        <p:spPr>
          <a:xfrm>
            <a:off x="121920" y="1798087"/>
            <a:ext cx="4925568" cy="658835"/>
          </a:xfrm>
          <a:prstGeom prst="rect">
            <a:avLst/>
          </a:prstGeom>
          <a:noFill/>
        </p:spPr>
        <p:txBody>
          <a:bodyPr wrap="square">
            <a:spAutoFit/>
          </a:bodyPr>
          <a:lstStyle/>
          <a:p>
            <a:pPr marL="113030" marR="0" lvl="0" indent="0" algn="l" defTabSz="914400" rtl="0" eaLnBrk="1" fontAlgn="auto" latinLnBrk="0" hangingPunct="1">
              <a:lnSpc>
                <a:spcPct val="107000"/>
              </a:lnSpc>
              <a:spcBef>
                <a:spcPts val="0"/>
              </a:spcBef>
              <a:spcAft>
                <a:spcPts val="230"/>
              </a:spcAft>
              <a:buClrTx/>
              <a:buSzTx/>
              <a:buFontTx/>
              <a:buNone/>
              <a:tabLst/>
              <a:defRPr/>
            </a:pPr>
            <a:r>
              <a:rPr kumimoji="0" lang="nl-NL" sz="3600" b="1"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2C Anti Graffiti Coat </a:t>
            </a:r>
            <a:endParaRPr kumimoji="0" lang="nl-NL" sz="18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endParaRPr>
          </a:p>
        </p:txBody>
      </p:sp>
      <p:sp>
        <p:nvSpPr>
          <p:cNvPr id="5" name="Tekstvak 4">
            <a:extLst>
              <a:ext uri="{FF2B5EF4-FFF2-40B4-BE49-F238E27FC236}">
                <a16:creationId xmlns:a16="http://schemas.microsoft.com/office/drawing/2014/main" id="{4D1FDDFB-DE4D-8441-48E6-A9653AF5962B}"/>
              </a:ext>
            </a:extLst>
          </p:cNvPr>
          <p:cNvSpPr txBox="1"/>
          <p:nvPr/>
        </p:nvSpPr>
        <p:spPr>
          <a:xfrm>
            <a:off x="97536" y="2439600"/>
            <a:ext cx="11838432" cy="4137095"/>
          </a:xfrm>
          <a:prstGeom prst="rect">
            <a:avLst/>
          </a:prstGeom>
          <a:noFill/>
        </p:spPr>
        <p:txBody>
          <a:bodyPr wrap="square">
            <a:spAutoFit/>
          </a:bodyPr>
          <a:lstStyle/>
          <a:p>
            <a:pPr marL="113030">
              <a:lnSpc>
                <a:spcPct val="107000"/>
              </a:lnSpc>
              <a:spcAft>
                <a:spcPts val="800"/>
              </a:spcAft>
            </a:pPr>
            <a:r>
              <a:rPr lang="nl-NL" b="1" kern="100" dirty="0">
                <a:solidFill>
                  <a:srgbClr val="000000"/>
                </a:solidFill>
                <a:latin typeface="Calibri" panose="020F0502020204030204" pitchFamily="34" charset="0"/>
                <a:ea typeface="Calibri" panose="020F0502020204030204" pitchFamily="34" charset="0"/>
              </a:rPr>
              <a:t>K</a:t>
            </a:r>
            <a:r>
              <a:rPr lang="nl-NL" sz="1800" b="1" kern="100" dirty="0">
                <a:solidFill>
                  <a:srgbClr val="000000"/>
                </a:solidFill>
                <a:effectLst/>
                <a:latin typeface="Calibri" panose="020F0502020204030204" pitchFamily="34" charset="0"/>
                <a:ea typeface="Calibri" panose="020F0502020204030204" pitchFamily="34" charset="0"/>
              </a:rPr>
              <a:t>leur en glans</a:t>
            </a:r>
            <a:r>
              <a:rPr lang="nl-NL" b="1" kern="100" dirty="0">
                <a:solidFill>
                  <a:srgbClr val="000000"/>
                </a:solidFill>
                <a:latin typeface="Calibri" panose="020F0502020204030204" pitchFamily="34" charset="0"/>
                <a:ea typeface="Calibri" panose="020F0502020204030204" pitchFamily="34" charset="0"/>
              </a:rPr>
              <a:t>:		</a:t>
            </a:r>
            <a:r>
              <a:rPr lang="nl-NL" dirty="0">
                <a:solidFill>
                  <a:srgbClr val="000000"/>
                </a:solidFill>
                <a:latin typeface="Calibri" panose="020F0502020204030204" pitchFamily="34" charset="0"/>
                <a:ea typeface="Calibri" panose="020F0502020204030204" pitchFamily="34" charset="0"/>
              </a:rPr>
              <a:t>Transparant. Droogt kleurloos op. Zichtbaar, zijdeglans. </a:t>
            </a:r>
            <a:endParaRPr lang="nl-NL" b="1" kern="100" dirty="0">
              <a:solidFill>
                <a:srgbClr val="000000"/>
              </a:solidFill>
              <a:latin typeface="Calibri" panose="020F0502020204030204" pitchFamily="34" charset="0"/>
              <a:ea typeface="Calibri" panose="020F0502020204030204" pitchFamily="34" charset="0"/>
            </a:endParaRPr>
          </a:p>
          <a:p>
            <a:pPr marL="3810">
              <a:lnSpc>
                <a:spcPct val="107000"/>
              </a:lnSpc>
              <a:spcAft>
                <a:spcPts val="800"/>
              </a:spcAft>
            </a:pPr>
            <a:r>
              <a:rPr lang="nl-NL" sz="1800" b="1" kern="100" dirty="0">
                <a:solidFill>
                  <a:srgbClr val="000000"/>
                </a:solidFill>
                <a:effectLst/>
                <a:latin typeface="Calibri" panose="020F0502020204030204" pitchFamily="34" charset="0"/>
                <a:ea typeface="Calibri" panose="020F0502020204030204" pitchFamily="34" charset="0"/>
              </a:rPr>
              <a:t>  Verpakking:		 </a:t>
            </a:r>
            <a:r>
              <a:rPr lang="nl-NL" sz="1800" dirty="0">
                <a:solidFill>
                  <a:srgbClr val="000000"/>
                </a:solidFill>
                <a:effectLst/>
                <a:latin typeface="Calibri" panose="020F0502020204030204" pitchFamily="34" charset="0"/>
                <a:ea typeface="Calibri" panose="020F0502020204030204" pitchFamily="34" charset="0"/>
              </a:rPr>
              <a:t>Fles van 250 ml component A en 750 ml component B</a:t>
            </a:r>
            <a:br>
              <a:rPr lang="nl-NL" sz="1800" dirty="0">
                <a:solidFill>
                  <a:srgbClr val="000000"/>
                </a:solidFill>
                <a:effectLst/>
                <a:latin typeface="Calibri" panose="020F0502020204030204" pitchFamily="34" charset="0"/>
                <a:ea typeface="Calibri" panose="020F0502020204030204" pitchFamily="34" charset="0"/>
              </a:rPr>
            </a:br>
            <a:br>
              <a:rPr lang="nl-NL" sz="1800" dirty="0">
                <a:solidFill>
                  <a:srgbClr val="000000"/>
                </a:solidFill>
                <a:effectLst/>
                <a:latin typeface="Calibri" panose="020F0502020204030204" pitchFamily="34" charset="0"/>
                <a:ea typeface="Calibri" panose="020F0502020204030204" pitchFamily="34" charset="0"/>
              </a:rPr>
            </a:br>
            <a:r>
              <a:rPr lang="nl-NL" sz="1800" dirty="0">
                <a:solidFill>
                  <a:srgbClr val="000000"/>
                </a:solidFill>
                <a:effectLst/>
                <a:latin typeface="Calibri" panose="020F0502020204030204" pitchFamily="34" charset="0"/>
                <a:ea typeface="Calibri" panose="020F0502020204030204" pitchFamily="34" charset="0"/>
              </a:rPr>
              <a:t>  </a:t>
            </a:r>
            <a:r>
              <a:rPr lang="nl-NL" sz="1800" b="1" dirty="0">
                <a:solidFill>
                  <a:srgbClr val="000000"/>
                </a:solidFill>
                <a:effectLst/>
                <a:latin typeface="Calibri" panose="020F0502020204030204" pitchFamily="34" charset="0"/>
                <a:ea typeface="Calibri" panose="020F0502020204030204" pitchFamily="34" charset="0"/>
              </a:rPr>
              <a:t>Verbruik: 		</a:t>
            </a:r>
            <a:r>
              <a:rPr lang="nl-NL" sz="1800" kern="100" dirty="0">
                <a:solidFill>
                  <a:srgbClr val="000000"/>
                </a:solidFill>
                <a:effectLst/>
                <a:latin typeface="Calibri" panose="020F0502020204030204" pitchFamily="34" charset="0"/>
                <a:ea typeface="Calibri" panose="020F0502020204030204" pitchFamily="34" charset="0"/>
              </a:rPr>
              <a:t>Theoretisch rendement: 50-75 m2 p/</a:t>
            </a:r>
            <a:r>
              <a:rPr lang="nl-NL" sz="1800" kern="100" dirty="0" err="1">
                <a:solidFill>
                  <a:srgbClr val="000000"/>
                </a:solidFill>
                <a:effectLst/>
                <a:latin typeface="Calibri" panose="020F0502020204030204" pitchFamily="34" charset="0"/>
                <a:ea typeface="Calibri" panose="020F0502020204030204" pitchFamily="34" charset="0"/>
              </a:rPr>
              <a:t>ltr</a:t>
            </a:r>
            <a:r>
              <a:rPr lang="nl-NL" sz="1800" kern="100" dirty="0">
                <a:solidFill>
                  <a:srgbClr val="000000"/>
                </a:solidFill>
                <a:effectLst/>
                <a:latin typeface="Calibri" panose="020F0502020204030204" pitchFamily="34" charset="0"/>
                <a:ea typeface="Calibri" panose="020F0502020204030204" pitchFamily="34" charset="0"/>
              </a:rPr>
              <a:t> (1 laag)</a:t>
            </a:r>
            <a:br>
              <a:rPr lang="nl-NL" sz="1800" kern="100" dirty="0">
                <a:solidFill>
                  <a:srgbClr val="000000"/>
                </a:solidFill>
                <a:effectLst/>
                <a:latin typeface="Calibri" panose="020F0502020204030204" pitchFamily="34" charset="0"/>
                <a:ea typeface="Calibri" panose="020F0502020204030204" pitchFamily="34" charset="0"/>
              </a:rPr>
            </a:br>
            <a:r>
              <a:rPr lang="nl-NL" sz="1800" kern="100" dirty="0">
                <a:solidFill>
                  <a:srgbClr val="000000"/>
                </a:solidFill>
                <a:effectLst/>
                <a:latin typeface="Calibri" panose="020F0502020204030204" pitchFamily="34" charset="0"/>
                <a:ea typeface="Calibri" panose="020F0502020204030204" pitchFamily="34" charset="0"/>
              </a:rPr>
              <a:t>			</a:t>
            </a:r>
            <a:r>
              <a:rPr lang="nl-NL" sz="1800" dirty="0">
                <a:solidFill>
                  <a:srgbClr val="000000"/>
                </a:solidFill>
                <a:effectLst/>
                <a:latin typeface="Calibri" panose="020F0502020204030204" pitchFamily="34" charset="0"/>
                <a:ea typeface="Calibri" panose="020F0502020204030204" pitchFamily="34" charset="0"/>
              </a:rPr>
              <a:t>Het aangegeven verbruik is een richtwaarde. Afhankelijk van de aard van de ondergrond en 			de verwerking kan deze afwijken. Exacte verbruiken kunnen uitsluitend per </a:t>
            </a:r>
            <a:r>
              <a:rPr lang="nl-NL" dirty="0">
                <a:solidFill>
                  <a:srgbClr val="000000"/>
                </a:solidFill>
                <a:latin typeface="Calibri" panose="020F0502020204030204" pitchFamily="34" charset="0"/>
                <a:ea typeface="Calibri" panose="020F0502020204030204" pitchFamily="34" charset="0"/>
              </a:rPr>
              <a:t>project d.m.v. </a:t>
            </a:r>
            <a:r>
              <a:rPr lang="nl-NL" sz="1800" dirty="0">
                <a:solidFill>
                  <a:srgbClr val="000000"/>
                </a:solidFill>
                <a:effectLst/>
                <a:latin typeface="Calibri" panose="020F0502020204030204" pitchFamily="34" charset="0"/>
                <a:ea typeface="Calibri" panose="020F0502020204030204" pitchFamily="34" charset="0"/>
              </a:rPr>
              <a:t>			proefvlakken bepaald worden.</a:t>
            </a:r>
            <a:br>
              <a:rPr lang="nl-NL" sz="1800" dirty="0">
                <a:solidFill>
                  <a:srgbClr val="000000"/>
                </a:solidFill>
                <a:effectLst/>
                <a:latin typeface="Calibri" panose="020F0502020204030204" pitchFamily="34" charset="0"/>
                <a:ea typeface="Calibri" panose="020F0502020204030204" pitchFamily="34" charset="0"/>
              </a:rPr>
            </a:br>
            <a:br>
              <a:rPr lang="nl-NL" sz="1800" dirty="0">
                <a:solidFill>
                  <a:srgbClr val="000000"/>
                </a:solidFill>
                <a:effectLst/>
                <a:latin typeface="Calibri" panose="020F0502020204030204" pitchFamily="34" charset="0"/>
                <a:ea typeface="Calibri" panose="020F0502020204030204" pitchFamily="34" charset="0"/>
              </a:rPr>
            </a:br>
            <a:r>
              <a:rPr lang="nl-NL" sz="1800" b="1" kern="100" dirty="0">
                <a:solidFill>
                  <a:srgbClr val="000000"/>
                </a:solidFill>
                <a:effectLst/>
                <a:latin typeface="Calibri" panose="020F0502020204030204" pitchFamily="34" charset="0"/>
                <a:ea typeface="Calibri" panose="020F0502020204030204" pitchFamily="34" charset="0"/>
              </a:rPr>
              <a:t>Verwerkingscondities:	</a:t>
            </a:r>
            <a:r>
              <a:rPr lang="nl-NL" sz="1800" dirty="0">
                <a:solidFill>
                  <a:srgbClr val="000000"/>
                </a:solidFill>
                <a:effectLst/>
                <a:latin typeface="Calibri" panose="020F0502020204030204" pitchFamily="34" charset="0"/>
                <a:ea typeface="Calibri" panose="020F0502020204030204" pitchFamily="34" charset="0"/>
              </a:rPr>
              <a:t>Tijdens het aanbrengen van de 2C Anti Graffiti Coat, mag de luchtvochtigheid maximaal 85% 			zijn en dient de temperatuur van het te behandelen oppervlak minimaal 3ºC boven het 				dauwpunt te liggen.</a:t>
            </a:r>
            <a:br>
              <a:rPr lang="nl-NL" sz="1800" dirty="0">
                <a:solidFill>
                  <a:srgbClr val="000000"/>
                </a:solidFill>
                <a:effectLst/>
                <a:latin typeface="Calibri" panose="020F0502020204030204" pitchFamily="34" charset="0"/>
                <a:ea typeface="Calibri" panose="020F0502020204030204" pitchFamily="34" charset="0"/>
              </a:rPr>
            </a:br>
            <a:endParaRPr lang="nl-NL" sz="1800" kern="100" dirty="0">
              <a:solidFill>
                <a:srgbClr val="000000"/>
              </a:solidFill>
              <a:effectLst/>
              <a:latin typeface="Calibri" panose="020F0502020204030204" pitchFamily="34" charset="0"/>
              <a:ea typeface="Calibri" panose="020F0502020204030204" pitchFamily="34" charset="0"/>
            </a:endParaRPr>
          </a:p>
          <a:p>
            <a:pPr marL="3810">
              <a:lnSpc>
                <a:spcPct val="107000"/>
              </a:lnSpc>
              <a:spcAft>
                <a:spcPts val="800"/>
              </a:spcAft>
            </a:pPr>
            <a:r>
              <a:rPr lang="nl-NL" sz="1800" b="1" kern="100" dirty="0">
                <a:solidFill>
                  <a:srgbClr val="000000"/>
                </a:solidFill>
                <a:effectLst/>
                <a:latin typeface="Calibri" panose="020F0502020204030204" pitchFamily="34" charset="0"/>
                <a:ea typeface="Calibri" panose="020F0502020204030204" pitchFamily="34" charset="0"/>
              </a:rPr>
              <a:t>Maatregelen ter beheersing van blootstelling:  </a:t>
            </a:r>
            <a:r>
              <a:rPr lang="nl-NL" sz="1800" kern="100" dirty="0">
                <a:solidFill>
                  <a:srgbClr val="000000"/>
                </a:solidFill>
                <a:effectLst/>
                <a:latin typeface="Calibri" panose="020F0502020204030204" pitchFamily="34" charset="0"/>
                <a:ea typeface="Calibri" panose="020F0502020204030204" pitchFamily="34" charset="0"/>
              </a:rPr>
              <a:t>Zorg voor een geschikte ventilatie in de verwerkingsruimte. </a:t>
            </a:r>
            <a:r>
              <a:rPr lang="nl-NL" sz="1800" b="1" kern="100" dirty="0">
                <a:solidFill>
                  <a:srgbClr val="000000"/>
                </a:solidFill>
                <a:effectLst/>
                <a:latin typeface="Calibri" panose="020F0502020204030204" pitchFamily="34" charset="0"/>
                <a:ea typeface="Calibri" panose="020F0502020204030204" pitchFamily="34" charset="0"/>
              </a:rPr>
              <a:t> </a:t>
            </a:r>
            <a:endParaRPr lang="nl-NL" sz="2800" kern="1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154732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FBBBA0-BBD3-DD9D-5E4C-3FB9E6EEB4BC}"/>
            </a:ext>
          </a:extLst>
        </p:cNvPr>
        <p:cNvGrpSpPr/>
        <p:nvPr/>
      </p:nvGrpSpPr>
      <p:grpSpPr>
        <a:xfrm>
          <a:off x="0" y="0"/>
          <a:ext cx="0" cy="0"/>
          <a:chOff x="0" y="0"/>
          <a:chExt cx="0" cy="0"/>
        </a:xfrm>
      </p:grpSpPr>
      <p:pic>
        <p:nvPicPr>
          <p:cNvPr id="2" name="Afbeelding 1">
            <a:extLst>
              <a:ext uri="{FF2B5EF4-FFF2-40B4-BE49-F238E27FC236}">
                <a16:creationId xmlns:a16="http://schemas.microsoft.com/office/drawing/2014/main" id="{DD0DE623-570E-7B03-B656-2BE5EAC2A039}"/>
              </a:ext>
            </a:extLst>
          </p:cNvPr>
          <p:cNvPicPr>
            <a:picLocks noChangeAspect="1"/>
          </p:cNvPicPr>
          <p:nvPr/>
        </p:nvPicPr>
        <p:blipFill>
          <a:blip r:embed="rId2"/>
          <a:stretch>
            <a:fillRect/>
          </a:stretch>
        </p:blipFill>
        <p:spPr>
          <a:xfrm>
            <a:off x="207265" y="87813"/>
            <a:ext cx="4783786" cy="1546045"/>
          </a:xfrm>
          <a:prstGeom prst="rect">
            <a:avLst/>
          </a:prstGeom>
        </p:spPr>
      </p:pic>
      <p:sp>
        <p:nvSpPr>
          <p:cNvPr id="4" name="Tekstvak 3">
            <a:extLst>
              <a:ext uri="{FF2B5EF4-FFF2-40B4-BE49-F238E27FC236}">
                <a16:creationId xmlns:a16="http://schemas.microsoft.com/office/drawing/2014/main" id="{0AFCE130-D82E-81A7-56EB-1C162F329101}"/>
              </a:ext>
            </a:extLst>
          </p:cNvPr>
          <p:cNvSpPr txBox="1"/>
          <p:nvPr/>
        </p:nvSpPr>
        <p:spPr>
          <a:xfrm>
            <a:off x="6912864" y="736646"/>
            <a:ext cx="5059680"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kstvak 5">
            <a:extLst>
              <a:ext uri="{FF2B5EF4-FFF2-40B4-BE49-F238E27FC236}">
                <a16:creationId xmlns:a16="http://schemas.microsoft.com/office/drawing/2014/main" id="{DC2C2A9B-DA50-B82F-4F3A-4DEB187DC0D5}"/>
              </a:ext>
            </a:extLst>
          </p:cNvPr>
          <p:cNvSpPr txBox="1"/>
          <p:nvPr/>
        </p:nvSpPr>
        <p:spPr>
          <a:xfrm>
            <a:off x="121920" y="1798087"/>
            <a:ext cx="4925568" cy="658835"/>
          </a:xfrm>
          <a:prstGeom prst="rect">
            <a:avLst/>
          </a:prstGeom>
          <a:noFill/>
        </p:spPr>
        <p:txBody>
          <a:bodyPr wrap="square">
            <a:spAutoFit/>
          </a:bodyPr>
          <a:lstStyle/>
          <a:p>
            <a:pPr marL="113030" marR="0" lvl="0" indent="0" algn="l" defTabSz="914400" rtl="0" eaLnBrk="1" fontAlgn="auto" latinLnBrk="0" hangingPunct="1">
              <a:lnSpc>
                <a:spcPct val="107000"/>
              </a:lnSpc>
              <a:spcBef>
                <a:spcPts val="0"/>
              </a:spcBef>
              <a:spcAft>
                <a:spcPts val="230"/>
              </a:spcAft>
              <a:buClrTx/>
              <a:buSzTx/>
              <a:buFontTx/>
              <a:buNone/>
              <a:tabLst/>
              <a:defRPr/>
            </a:pPr>
            <a:r>
              <a:rPr kumimoji="0" lang="nl-NL" sz="3600" b="1"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2C Anti Graffiti Coat </a:t>
            </a:r>
            <a:endParaRPr kumimoji="0" lang="nl-NL" sz="18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endParaRPr>
          </a:p>
        </p:txBody>
      </p:sp>
      <p:sp>
        <p:nvSpPr>
          <p:cNvPr id="5" name="Tekstvak 4">
            <a:extLst>
              <a:ext uri="{FF2B5EF4-FFF2-40B4-BE49-F238E27FC236}">
                <a16:creationId xmlns:a16="http://schemas.microsoft.com/office/drawing/2014/main" id="{BC010729-18E1-3225-5A17-822F4E871A1D}"/>
              </a:ext>
            </a:extLst>
          </p:cNvPr>
          <p:cNvSpPr txBox="1"/>
          <p:nvPr/>
        </p:nvSpPr>
        <p:spPr>
          <a:xfrm>
            <a:off x="207264" y="2415789"/>
            <a:ext cx="11253216" cy="3505960"/>
          </a:xfrm>
          <a:prstGeom prst="rect">
            <a:avLst/>
          </a:prstGeom>
          <a:noFill/>
        </p:spPr>
        <p:txBody>
          <a:bodyPr wrap="square">
            <a:spAutoFit/>
          </a:bodyPr>
          <a:lstStyle/>
          <a:p>
            <a:pPr>
              <a:lnSpc>
                <a:spcPct val="103000"/>
              </a:lnSpc>
              <a:spcAft>
                <a:spcPts val="20"/>
              </a:spcAft>
              <a:buNone/>
              <a:tabLst>
                <a:tab pos="975360" algn="ctr"/>
                <a:tab pos="3634105" algn="ctr"/>
              </a:tabLst>
            </a:pPr>
            <a:r>
              <a:rPr lang="nl-NL" sz="1800" b="1" kern="100" dirty="0">
                <a:solidFill>
                  <a:srgbClr val="000000"/>
                </a:solidFill>
                <a:effectLst/>
                <a:latin typeface="Calibri" panose="020F0502020204030204" pitchFamily="34" charset="0"/>
                <a:ea typeface="Calibri" panose="020F0502020204030204" pitchFamily="34" charset="0"/>
              </a:rPr>
              <a:t>Persoonlijke beschermingsuitrusting:</a:t>
            </a:r>
            <a:r>
              <a:rPr lang="nl-NL" b="1" kern="100" dirty="0">
                <a:solidFill>
                  <a:srgbClr val="000000"/>
                </a:solidFill>
                <a:latin typeface="Calibri" panose="020F0502020204030204" pitchFamily="34" charset="0"/>
                <a:ea typeface="Calibri" panose="020F0502020204030204" pitchFamily="34" charset="0"/>
              </a:rPr>
              <a:t>		</a:t>
            </a:r>
            <a:r>
              <a:rPr lang="nl-NL" sz="1800" kern="100" dirty="0">
                <a:solidFill>
                  <a:srgbClr val="000000"/>
                </a:solidFill>
                <a:effectLst/>
                <a:latin typeface="Calibri" panose="020F0502020204030204" pitchFamily="34" charset="0"/>
                <a:ea typeface="Calibri" panose="020F0502020204030204" pitchFamily="34" charset="0"/>
              </a:rPr>
              <a:t>Handschoenen. Veiligheidsbril. Beschermende kleding.</a:t>
            </a:r>
          </a:p>
          <a:p>
            <a:pPr>
              <a:lnSpc>
                <a:spcPct val="103000"/>
              </a:lnSpc>
              <a:spcAft>
                <a:spcPts val="20"/>
              </a:spcAft>
              <a:buNone/>
              <a:tabLst>
                <a:tab pos="975360" algn="ctr"/>
                <a:tab pos="3634105" algn="ctr"/>
              </a:tabLst>
            </a:pPr>
            <a:endParaRPr lang="nl-NL" kern="100" dirty="0">
              <a:solidFill>
                <a:srgbClr val="000000"/>
              </a:solidFill>
              <a:latin typeface="Calibri" panose="020F0502020204030204" pitchFamily="34" charset="0"/>
              <a:ea typeface="Calibri" panose="020F0502020204030204" pitchFamily="34" charset="0"/>
            </a:endParaRPr>
          </a:p>
          <a:p>
            <a:pPr>
              <a:lnSpc>
                <a:spcPct val="103000"/>
              </a:lnSpc>
              <a:spcAft>
                <a:spcPts val="20"/>
              </a:spcAft>
              <a:buNone/>
              <a:tabLst>
                <a:tab pos="975360" algn="ctr"/>
                <a:tab pos="3634105" algn="ctr"/>
              </a:tabLst>
            </a:pPr>
            <a:endParaRPr lang="nl-NL" sz="1800" kern="100" dirty="0">
              <a:solidFill>
                <a:srgbClr val="000000"/>
              </a:solidFill>
              <a:effectLst/>
              <a:latin typeface="Calibri" panose="020F0502020204030204" pitchFamily="34" charset="0"/>
              <a:ea typeface="Calibri" panose="020F0502020204030204" pitchFamily="34" charset="0"/>
            </a:endParaRPr>
          </a:p>
          <a:p>
            <a:pPr>
              <a:lnSpc>
                <a:spcPct val="103000"/>
              </a:lnSpc>
              <a:spcAft>
                <a:spcPts val="20"/>
              </a:spcAft>
              <a:buNone/>
              <a:tabLst>
                <a:tab pos="975360" algn="ctr"/>
                <a:tab pos="3634105" algn="ctr"/>
              </a:tabLst>
            </a:pPr>
            <a:endParaRPr lang="nl-NL" kern="100" dirty="0">
              <a:solidFill>
                <a:srgbClr val="000000"/>
              </a:solidFill>
              <a:latin typeface="Calibri" panose="020F0502020204030204" pitchFamily="34" charset="0"/>
              <a:ea typeface="Calibri" panose="020F0502020204030204" pitchFamily="34" charset="0"/>
            </a:endParaRPr>
          </a:p>
          <a:p>
            <a:pPr>
              <a:lnSpc>
                <a:spcPct val="103000"/>
              </a:lnSpc>
              <a:spcAft>
                <a:spcPts val="20"/>
              </a:spcAft>
              <a:buNone/>
              <a:tabLst>
                <a:tab pos="975360" algn="ctr"/>
                <a:tab pos="3634105" algn="ctr"/>
              </a:tabLst>
            </a:pPr>
            <a:endParaRPr lang="nl-NL" sz="1800" kern="100" dirty="0">
              <a:solidFill>
                <a:srgbClr val="000000"/>
              </a:solidFill>
              <a:effectLst/>
              <a:latin typeface="Calibri" panose="020F0502020204030204" pitchFamily="34" charset="0"/>
              <a:ea typeface="Calibri" panose="020F0502020204030204" pitchFamily="34" charset="0"/>
            </a:endParaRPr>
          </a:p>
          <a:p>
            <a:pPr>
              <a:lnSpc>
                <a:spcPct val="103000"/>
              </a:lnSpc>
              <a:spcAft>
                <a:spcPts val="20"/>
              </a:spcAft>
              <a:buNone/>
              <a:tabLst>
                <a:tab pos="975360" algn="ctr"/>
                <a:tab pos="3634105" algn="ctr"/>
              </a:tabLst>
            </a:pPr>
            <a:endParaRPr lang="nl-NL" kern="100" dirty="0">
              <a:solidFill>
                <a:srgbClr val="000000"/>
              </a:solidFill>
              <a:latin typeface="Calibri" panose="020F0502020204030204" pitchFamily="34" charset="0"/>
              <a:ea typeface="Calibri" panose="020F0502020204030204" pitchFamily="34" charset="0"/>
            </a:endParaRPr>
          </a:p>
          <a:p>
            <a:pPr>
              <a:lnSpc>
                <a:spcPct val="103000"/>
              </a:lnSpc>
              <a:spcAft>
                <a:spcPts val="20"/>
              </a:spcAft>
              <a:tabLst>
                <a:tab pos="975360" algn="ctr"/>
                <a:tab pos="3634105" algn="ctr"/>
              </a:tabLst>
            </a:pPr>
            <a:r>
              <a:rPr lang="nl-NL" sz="1800" b="1" kern="100" dirty="0">
                <a:solidFill>
                  <a:srgbClr val="000000"/>
                </a:solidFill>
                <a:effectLst/>
                <a:latin typeface="Calibri" panose="020F0502020204030204" pitchFamily="34" charset="0"/>
                <a:ea typeface="Calibri" panose="020F0502020204030204" pitchFamily="34" charset="0"/>
              </a:rPr>
              <a:t>Bescherming handen:		</a:t>
            </a:r>
            <a:r>
              <a:rPr lang="nl-NL" sz="1800" kern="100" dirty="0">
                <a:solidFill>
                  <a:srgbClr val="000000"/>
                </a:solidFill>
                <a:effectLst/>
                <a:latin typeface="Calibri" panose="020F0502020204030204" pitchFamily="34" charset="0"/>
                <a:ea typeface="Calibri" panose="020F0502020204030204" pitchFamily="34" charset="0"/>
              </a:rPr>
              <a:t>De keuze van een geschikte handschoen is niet alleen afhankelijk van 				het materiaal, maar ook van andere kwaliteitskenmerken en verschilt 				van fabrikant tot fabrikant. Geschikte chemicaliënbestendige 					handschoenen (EN 374) ook bij langer direct contact (Aanbeveling: 					beschermingsindex 6, overeenkomstig&gt; 480 minuten </a:t>
            </a:r>
            <a:r>
              <a:rPr lang="nl-NL" kern="100" dirty="0">
                <a:solidFill>
                  <a:srgbClr val="000000"/>
                </a:solidFill>
                <a:latin typeface="Calibri" panose="020F0502020204030204" pitchFamily="34" charset="0"/>
                <a:ea typeface="Calibri" panose="020F0502020204030204" pitchFamily="34" charset="0"/>
              </a:rPr>
              <a:t>permeatie volgens </a:t>
            </a:r>
            <a:r>
              <a:rPr lang="nl-NL" sz="1800" kern="100" dirty="0">
                <a:solidFill>
                  <a:srgbClr val="000000"/>
                </a:solidFill>
                <a:effectLst/>
                <a:latin typeface="Calibri" panose="020F0502020204030204" pitchFamily="34" charset="0"/>
                <a:ea typeface="Calibri" panose="020F0502020204030204" pitchFamily="34" charset="0"/>
              </a:rPr>
              <a:t>				EN 374): bv. nitrilrubber (&gt; = 0,4 mm), </a:t>
            </a:r>
            <a:r>
              <a:rPr lang="nl-NL" sz="1800" kern="100" dirty="0" err="1">
                <a:solidFill>
                  <a:srgbClr val="000000"/>
                </a:solidFill>
                <a:effectLst/>
                <a:latin typeface="Calibri" panose="020F0502020204030204" pitchFamily="34" charset="0"/>
                <a:ea typeface="Calibri" panose="020F0502020204030204" pitchFamily="34" charset="0"/>
              </a:rPr>
              <a:t>butylrubber</a:t>
            </a:r>
            <a:r>
              <a:rPr lang="nl-NL" sz="1800" kern="100" dirty="0">
                <a:solidFill>
                  <a:srgbClr val="000000"/>
                </a:solidFill>
                <a:effectLst/>
                <a:latin typeface="Calibri" panose="020F0502020204030204" pitchFamily="34" charset="0"/>
                <a:ea typeface="Calibri" panose="020F0502020204030204" pitchFamily="34" charset="0"/>
              </a:rPr>
              <a:t> (&gt; = 0,7 </a:t>
            </a:r>
            <a:r>
              <a:rPr lang="nl-NL" kern="100" dirty="0">
                <a:solidFill>
                  <a:srgbClr val="000000"/>
                </a:solidFill>
                <a:latin typeface="Calibri" panose="020F0502020204030204" pitchFamily="34" charset="0"/>
                <a:ea typeface="Calibri" panose="020F0502020204030204" pitchFamily="34" charset="0"/>
              </a:rPr>
              <a:t>	mm) en anderen.</a:t>
            </a:r>
            <a:endParaRPr lang="nl-NL" sz="2800" kern="100" dirty="0">
              <a:solidFill>
                <a:srgbClr val="000000"/>
              </a:solidFill>
              <a:effectLst/>
              <a:latin typeface="Calibri" panose="020F0502020204030204" pitchFamily="34" charset="0"/>
              <a:ea typeface="Calibri" panose="020F0502020204030204" pitchFamily="34" charset="0"/>
            </a:endParaRPr>
          </a:p>
        </p:txBody>
      </p:sp>
      <p:grpSp>
        <p:nvGrpSpPr>
          <p:cNvPr id="7" name="Group 3522">
            <a:extLst>
              <a:ext uri="{FF2B5EF4-FFF2-40B4-BE49-F238E27FC236}">
                <a16:creationId xmlns:a16="http://schemas.microsoft.com/office/drawing/2014/main" id="{C0295BC8-5EA5-E6E1-88FD-E598E50E85C7}"/>
              </a:ext>
            </a:extLst>
          </p:cNvPr>
          <p:cNvGrpSpPr/>
          <p:nvPr/>
        </p:nvGrpSpPr>
        <p:grpSpPr>
          <a:xfrm>
            <a:off x="6156960" y="3108960"/>
            <a:ext cx="2206752" cy="768096"/>
            <a:chOff x="0" y="0"/>
            <a:chExt cx="2266947" cy="662305"/>
          </a:xfrm>
        </p:grpSpPr>
        <p:pic>
          <p:nvPicPr>
            <p:cNvPr id="8" name="Picture 562">
              <a:extLst>
                <a:ext uri="{FF2B5EF4-FFF2-40B4-BE49-F238E27FC236}">
                  <a16:creationId xmlns:a16="http://schemas.microsoft.com/office/drawing/2014/main" id="{89522395-6CAC-FB86-70A6-B723AE3F7A61}"/>
                </a:ext>
              </a:extLst>
            </p:cNvPr>
            <p:cNvPicPr/>
            <p:nvPr/>
          </p:nvPicPr>
          <p:blipFill>
            <a:blip r:embed="rId3"/>
            <a:stretch>
              <a:fillRect/>
            </a:stretch>
          </p:blipFill>
          <p:spPr>
            <a:xfrm>
              <a:off x="0" y="0"/>
              <a:ext cx="662937" cy="662305"/>
            </a:xfrm>
            <a:prstGeom prst="rect">
              <a:avLst/>
            </a:prstGeom>
          </p:spPr>
        </p:pic>
        <p:pic>
          <p:nvPicPr>
            <p:cNvPr id="9" name="Picture 564">
              <a:extLst>
                <a:ext uri="{FF2B5EF4-FFF2-40B4-BE49-F238E27FC236}">
                  <a16:creationId xmlns:a16="http://schemas.microsoft.com/office/drawing/2014/main" id="{563A6ED8-C2E0-60B5-4FEB-8E21C86BB85D}"/>
                </a:ext>
              </a:extLst>
            </p:cNvPr>
            <p:cNvPicPr/>
            <p:nvPr/>
          </p:nvPicPr>
          <p:blipFill>
            <a:blip r:embed="rId4"/>
            <a:stretch>
              <a:fillRect/>
            </a:stretch>
          </p:blipFill>
          <p:spPr>
            <a:xfrm>
              <a:off x="815343" y="0"/>
              <a:ext cx="662937" cy="662305"/>
            </a:xfrm>
            <a:prstGeom prst="rect">
              <a:avLst/>
            </a:prstGeom>
          </p:spPr>
        </p:pic>
        <p:pic>
          <p:nvPicPr>
            <p:cNvPr id="10" name="Picture 566">
              <a:extLst>
                <a:ext uri="{FF2B5EF4-FFF2-40B4-BE49-F238E27FC236}">
                  <a16:creationId xmlns:a16="http://schemas.microsoft.com/office/drawing/2014/main" id="{5B9C352A-9A1F-31DF-4353-30CAE541104E}"/>
                </a:ext>
              </a:extLst>
            </p:cNvPr>
            <p:cNvPicPr/>
            <p:nvPr/>
          </p:nvPicPr>
          <p:blipFill>
            <a:blip r:embed="rId5"/>
            <a:stretch>
              <a:fillRect/>
            </a:stretch>
          </p:blipFill>
          <p:spPr>
            <a:xfrm>
              <a:off x="1604010" y="0"/>
              <a:ext cx="662937" cy="662305"/>
            </a:xfrm>
            <a:prstGeom prst="rect">
              <a:avLst/>
            </a:prstGeom>
          </p:spPr>
        </p:pic>
      </p:grpSp>
    </p:spTree>
    <p:extLst>
      <p:ext uri="{BB962C8B-B14F-4D97-AF65-F5344CB8AC3E}">
        <p14:creationId xmlns:p14="http://schemas.microsoft.com/office/powerpoint/2010/main" val="3939750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C1038C-B5DC-95B5-1AAC-F636DDDEF25D}"/>
            </a:ext>
          </a:extLst>
        </p:cNvPr>
        <p:cNvGrpSpPr/>
        <p:nvPr/>
      </p:nvGrpSpPr>
      <p:grpSpPr>
        <a:xfrm>
          <a:off x="0" y="0"/>
          <a:ext cx="0" cy="0"/>
          <a:chOff x="0" y="0"/>
          <a:chExt cx="0" cy="0"/>
        </a:xfrm>
      </p:grpSpPr>
      <p:pic>
        <p:nvPicPr>
          <p:cNvPr id="2" name="Afbeelding 1">
            <a:extLst>
              <a:ext uri="{FF2B5EF4-FFF2-40B4-BE49-F238E27FC236}">
                <a16:creationId xmlns:a16="http://schemas.microsoft.com/office/drawing/2014/main" id="{C68A0393-6F6B-7547-483C-1BDAF799E156}"/>
              </a:ext>
            </a:extLst>
          </p:cNvPr>
          <p:cNvPicPr>
            <a:picLocks noChangeAspect="1"/>
          </p:cNvPicPr>
          <p:nvPr/>
        </p:nvPicPr>
        <p:blipFill>
          <a:blip r:embed="rId2"/>
          <a:stretch>
            <a:fillRect/>
          </a:stretch>
        </p:blipFill>
        <p:spPr>
          <a:xfrm>
            <a:off x="207265" y="87813"/>
            <a:ext cx="4783786" cy="1546045"/>
          </a:xfrm>
          <a:prstGeom prst="rect">
            <a:avLst/>
          </a:prstGeom>
        </p:spPr>
      </p:pic>
      <p:sp>
        <p:nvSpPr>
          <p:cNvPr id="4" name="Tekstvak 3">
            <a:extLst>
              <a:ext uri="{FF2B5EF4-FFF2-40B4-BE49-F238E27FC236}">
                <a16:creationId xmlns:a16="http://schemas.microsoft.com/office/drawing/2014/main" id="{AD6D7AC9-2D53-7011-209A-1CB705AE5651}"/>
              </a:ext>
            </a:extLst>
          </p:cNvPr>
          <p:cNvSpPr txBox="1"/>
          <p:nvPr/>
        </p:nvSpPr>
        <p:spPr>
          <a:xfrm>
            <a:off x="6912864" y="736646"/>
            <a:ext cx="5059680"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kstvak 5">
            <a:extLst>
              <a:ext uri="{FF2B5EF4-FFF2-40B4-BE49-F238E27FC236}">
                <a16:creationId xmlns:a16="http://schemas.microsoft.com/office/drawing/2014/main" id="{96CF694B-DE85-5EF5-3FCB-93A7A118BBB1}"/>
              </a:ext>
            </a:extLst>
          </p:cNvPr>
          <p:cNvSpPr txBox="1"/>
          <p:nvPr/>
        </p:nvSpPr>
        <p:spPr>
          <a:xfrm>
            <a:off x="121920" y="1798087"/>
            <a:ext cx="4925568" cy="658835"/>
          </a:xfrm>
          <a:prstGeom prst="rect">
            <a:avLst/>
          </a:prstGeom>
          <a:noFill/>
        </p:spPr>
        <p:txBody>
          <a:bodyPr wrap="square">
            <a:spAutoFit/>
          </a:bodyPr>
          <a:lstStyle/>
          <a:p>
            <a:pPr marL="113030" marR="0" lvl="0" indent="0" algn="l" defTabSz="914400" rtl="0" eaLnBrk="1" fontAlgn="auto" latinLnBrk="0" hangingPunct="1">
              <a:lnSpc>
                <a:spcPct val="107000"/>
              </a:lnSpc>
              <a:spcBef>
                <a:spcPts val="0"/>
              </a:spcBef>
              <a:spcAft>
                <a:spcPts val="230"/>
              </a:spcAft>
              <a:buClrTx/>
              <a:buSzTx/>
              <a:buFontTx/>
              <a:buNone/>
              <a:tabLst/>
              <a:defRPr/>
            </a:pPr>
            <a:r>
              <a:rPr kumimoji="0" lang="nl-NL" sz="3600" b="1"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2C Anti Graffiti Coat </a:t>
            </a:r>
            <a:endParaRPr kumimoji="0" lang="nl-NL" sz="18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endParaRPr>
          </a:p>
        </p:txBody>
      </p:sp>
      <p:sp>
        <p:nvSpPr>
          <p:cNvPr id="5" name="Tekstvak 4">
            <a:extLst>
              <a:ext uri="{FF2B5EF4-FFF2-40B4-BE49-F238E27FC236}">
                <a16:creationId xmlns:a16="http://schemas.microsoft.com/office/drawing/2014/main" id="{28F86351-8E4D-42B6-11EE-3EED022C1BF0}"/>
              </a:ext>
            </a:extLst>
          </p:cNvPr>
          <p:cNvSpPr txBox="1"/>
          <p:nvPr/>
        </p:nvSpPr>
        <p:spPr>
          <a:xfrm>
            <a:off x="158496" y="2358336"/>
            <a:ext cx="11911584" cy="4855496"/>
          </a:xfrm>
          <a:prstGeom prst="rect">
            <a:avLst/>
          </a:prstGeom>
          <a:noFill/>
        </p:spPr>
        <p:txBody>
          <a:bodyPr wrap="square">
            <a:spAutoFit/>
          </a:bodyPr>
          <a:lstStyle/>
          <a:p>
            <a:pPr>
              <a:lnSpc>
                <a:spcPct val="103000"/>
              </a:lnSpc>
              <a:spcAft>
                <a:spcPts val="20"/>
              </a:spcAft>
              <a:buNone/>
              <a:tabLst>
                <a:tab pos="513715" algn="ctr"/>
                <a:tab pos="3735705" algn="ctr"/>
              </a:tabLst>
            </a:pPr>
            <a:r>
              <a:rPr lang="nl-NL" sz="2000" b="1" kern="100" dirty="0">
                <a:solidFill>
                  <a:srgbClr val="000000"/>
                </a:solidFill>
                <a:effectLst/>
                <a:latin typeface="Calibri" panose="020F0502020204030204" pitchFamily="34" charset="0"/>
                <a:ea typeface="Calibri" panose="020F0502020204030204" pitchFamily="34" charset="0"/>
              </a:rPr>
              <a:t>Oogbescherming:	 	</a:t>
            </a:r>
            <a:r>
              <a:rPr lang="nl-NL" sz="2000" kern="100" dirty="0">
                <a:solidFill>
                  <a:srgbClr val="000000"/>
                </a:solidFill>
                <a:effectLst/>
                <a:latin typeface="Calibri" panose="020F0502020204030204" pitchFamily="34" charset="0"/>
                <a:ea typeface="Calibri" panose="020F0502020204030204" pitchFamily="34" charset="0"/>
              </a:rPr>
              <a:t>Veiligheidsbril met zijbescherming conform EN 166 dragen.</a:t>
            </a:r>
            <a:br>
              <a:rPr lang="nl-NL" sz="2000" kern="100" dirty="0">
                <a:solidFill>
                  <a:srgbClr val="000000"/>
                </a:solidFill>
                <a:effectLst/>
                <a:latin typeface="Calibri" panose="020F0502020204030204" pitchFamily="34" charset="0"/>
                <a:ea typeface="Calibri" panose="020F0502020204030204" pitchFamily="34" charset="0"/>
              </a:rPr>
            </a:br>
            <a:endParaRPr lang="nl-NL" sz="2000" kern="100" dirty="0">
              <a:solidFill>
                <a:srgbClr val="000000"/>
              </a:solidFill>
              <a:effectLst/>
              <a:latin typeface="Calibri" panose="020F0502020204030204" pitchFamily="34" charset="0"/>
              <a:ea typeface="Calibri" panose="020F0502020204030204" pitchFamily="34" charset="0"/>
            </a:endParaRPr>
          </a:p>
          <a:p>
            <a:pPr>
              <a:lnSpc>
                <a:spcPct val="103000"/>
              </a:lnSpc>
              <a:spcAft>
                <a:spcPts val="20"/>
              </a:spcAft>
              <a:buNone/>
              <a:tabLst>
                <a:tab pos="1069340" algn="ctr"/>
                <a:tab pos="3286125" algn="ctr"/>
              </a:tabLst>
            </a:pPr>
            <a:r>
              <a:rPr lang="nl-NL" sz="2000" b="1" kern="100" dirty="0">
                <a:solidFill>
                  <a:srgbClr val="000000"/>
                </a:solidFill>
                <a:effectLst/>
                <a:latin typeface="Calibri" panose="020F0502020204030204" pitchFamily="34" charset="0"/>
                <a:ea typeface="Calibri" panose="020F0502020204030204" pitchFamily="34" charset="0"/>
              </a:rPr>
              <a:t>Bescherming van de huid en het lichaam: 	</a:t>
            </a:r>
            <a:r>
              <a:rPr lang="nl-NL" sz="2000" kern="100" dirty="0">
                <a:solidFill>
                  <a:srgbClr val="000000"/>
                </a:solidFill>
                <a:effectLst/>
                <a:latin typeface="Calibri" panose="020F0502020204030204" pitchFamily="34" charset="0"/>
                <a:ea typeface="Calibri" panose="020F0502020204030204" pitchFamily="34" charset="0"/>
              </a:rPr>
              <a:t>Draag geschikte beschermende kleding.</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a:t>
            </a:r>
          </a:p>
          <a:p>
            <a:pPr>
              <a:lnSpc>
                <a:spcPct val="107000"/>
              </a:lnSpc>
              <a:spcAft>
                <a:spcPts val="800"/>
              </a:spcAft>
              <a:buNone/>
            </a:pPr>
            <a:r>
              <a:rPr lang="nl-NL" sz="2000" b="1" kern="100" dirty="0">
                <a:solidFill>
                  <a:srgbClr val="000000"/>
                </a:solidFill>
                <a:effectLst/>
                <a:latin typeface="Calibri" panose="020F0502020204030204" pitchFamily="34" charset="0"/>
                <a:ea typeface="Calibri" panose="020F0502020204030204" pitchFamily="34" charset="0"/>
              </a:rPr>
              <a:t>Bescherming luchtwegen:	                                </a:t>
            </a:r>
            <a:r>
              <a:rPr lang="nl-NL" sz="2000" kern="100" dirty="0">
                <a:solidFill>
                  <a:srgbClr val="000000"/>
                </a:solidFill>
                <a:effectLst/>
                <a:latin typeface="Calibri" panose="020F0502020204030204" pitchFamily="34" charset="0"/>
                <a:ea typeface="Calibri" panose="020F0502020204030204" pitchFamily="34" charset="0"/>
              </a:rPr>
              <a:t>Normaal gesproken is geen persoonlijke ademhalingsbescherming 					vereist. In geval van het risico op overmatige vorming van stof een 					geschikt masker dragen.</a:t>
            </a:r>
            <a:br>
              <a:rPr lang="nl-NL" sz="2000" kern="100" dirty="0">
                <a:solidFill>
                  <a:srgbClr val="000000"/>
                </a:solidFill>
                <a:effectLst/>
                <a:latin typeface="Calibri" panose="020F0502020204030204" pitchFamily="34" charset="0"/>
                <a:ea typeface="Calibri" panose="020F0502020204030204" pitchFamily="34" charset="0"/>
              </a:rPr>
            </a:br>
            <a:r>
              <a:rPr lang="nl-NL" sz="2000" b="1" kern="100" dirty="0">
                <a:solidFill>
                  <a:srgbClr val="000000"/>
                </a:solidFill>
                <a:effectLst/>
                <a:latin typeface="Calibri" panose="020F0502020204030204" pitchFamily="34" charset="0"/>
                <a:ea typeface="Calibri" panose="020F0502020204030204" pitchFamily="34" charset="0"/>
              </a:rPr>
              <a:t>Overige informatie: 			</a:t>
            </a:r>
            <a:r>
              <a:rPr lang="nl-NL" sz="2000" kern="100" dirty="0">
                <a:solidFill>
                  <a:srgbClr val="000000"/>
                </a:solidFill>
                <a:effectLst/>
                <a:latin typeface="Calibri" panose="020F0502020204030204" pitchFamily="34" charset="0"/>
                <a:ea typeface="Calibri" panose="020F0502020204030204" pitchFamily="34" charset="0"/>
              </a:rPr>
              <a:t>Niet eten, drinken of roken tijdens het gebruik. </a:t>
            </a:r>
          </a:p>
          <a:p>
            <a:pPr marL="1009650" algn="ctr">
              <a:lnSpc>
                <a:spcPct val="107000"/>
              </a:lnSpc>
              <a:spcAft>
                <a:spcPts val="800"/>
              </a:spcAft>
              <a:buNone/>
            </a:pPr>
            <a:r>
              <a:rPr lang="nl-NL" sz="2000" kern="100" dirty="0">
                <a:solidFill>
                  <a:srgbClr val="000000"/>
                </a:solidFill>
                <a:effectLst/>
                <a:latin typeface="Calibri" panose="020F0502020204030204" pitchFamily="34" charset="0"/>
                <a:ea typeface="Calibri" panose="020F0502020204030204" pitchFamily="34" charset="0"/>
              </a:rPr>
              <a:t>	        Voor extra informatie raadpleeg het MSDS blad</a:t>
            </a:r>
            <a:r>
              <a:rPr lang="nl-NL" sz="1800" kern="100" dirty="0">
                <a:solidFill>
                  <a:srgbClr val="000000"/>
                </a:solidFill>
                <a:effectLst/>
                <a:latin typeface="Calibri" panose="020F0502020204030204" pitchFamily="34" charset="0"/>
                <a:ea typeface="Calibri" panose="020F0502020204030204" pitchFamily="34" charset="0"/>
              </a:rPr>
              <a:t>.</a:t>
            </a:r>
            <a:br>
              <a:rPr lang="nl-NL" sz="1800" kern="100" dirty="0">
                <a:solidFill>
                  <a:srgbClr val="000000"/>
                </a:solidFill>
                <a:effectLst/>
                <a:latin typeface="Calibri" panose="020F0502020204030204" pitchFamily="34" charset="0"/>
                <a:ea typeface="Calibri" panose="020F0502020204030204" pitchFamily="34" charset="0"/>
              </a:rPr>
            </a:br>
            <a:endParaRPr lang="nl-NL" sz="1800" kern="100" dirty="0">
              <a:solidFill>
                <a:srgbClr val="000000"/>
              </a:solidFill>
              <a:effectLst/>
              <a:latin typeface="Calibri" panose="020F0502020204030204" pitchFamily="34" charset="0"/>
              <a:ea typeface="Calibri" panose="020F0502020204030204" pitchFamily="34" charset="0"/>
            </a:endParaRPr>
          </a:p>
          <a:p>
            <a:pPr marL="113030" marR="62865" algn="just">
              <a:lnSpc>
                <a:spcPct val="100000"/>
              </a:lnSpc>
              <a:spcAft>
                <a:spcPts val="270"/>
              </a:spcAft>
              <a:buNone/>
            </a:pPr>
            <a:r>
              <a:rPr lang="nl-NL" sz="1000" i="1" kern="100" dirty="0">
                <a:solidFill>
                  <a:srgbClr val="000000"/>
                </a:solidFill>
                <a:effectLst/>
                <a:latin typeface="Calibri" panose="020F0502020204030204" pitchFamily="34" charset="0"/>
                <a:ea typeface="Calibri" panose="020F0502020204030204" pitchFamily="34" charset="0"/>
              </a:rPr>
              <a:t>Dit productblad werd samengesteld op basis van de laatste stand der techniek en onze ervaring. Gezien de grote verscheidenheid aan ondergrond en objectomstandigheden aanvaarden wij op grond van de inhoud van deze informatie geen enkele aansprakelijkheid. De koper /gebruiker is dan ook niet ontslagen van de verantwoordelijkheid om onze materialen deskundig te laten beoordelen op hun geschiktheid voor een bepaalde ondergrond in haar  specifieke omstandigheden. Bij het verschijnen van een nieuwe editie van deze informatie verliest de huidige haar geldigheid</a:t>
            </a:r>
            <a:r>
              <a:rPr lang="nl-NL" sz="900" i="1" kern="100" dirty="0">
                <a:solidFill>
                  <a:srgbClr val="000000"/>
                </a:solidFill>
                <a:effectLst/>
                <a:latin typeface="Calibri" panose="020F0502020204030204" pitchFamily="34" charset="0"/>
                <a:ea typeface="Calibri" panose="020F0502020204030204" pitchFamily="34" charset="0"/>
              </a:rPr>
              <a:t>. </a:t>
            </a:r>
            <a:endParaRPr lang="nl-NL" sz="900" kern="100" dirty="0">
              <a:solidFill>
                <a:srgbClr val="000000"/>
              </a:solidFill>
              <a:effectLst/>
              <a:latin typeface="Calibri" panose="020F0502020204030204" pitchFamily="34" charset="0"/>
              <a:ea typeface="Calibri" panose="020F0502020204030204" pitchFamily="34" charset="0"/>
            </a:endParaRPr>
          </a:p>
          <a:p>
            <a:pPr>
              <a:lnSpc>
                <a:spcPct val="107000"/>
              </a:lnSpc>
              <a:spcAft>
                <a:spcPts val="800"/>
              </a:spcAft>
              <a:buNone/>
            </a:pPr>
            <a:r>
              <a:rPr lang="nl-NL" sz="900" i="1" kern="100" dirty="0">
                <a:solidFill>
                  <a:srgbClr val="000000"/>
                </a:solidFill>
                <a:effectLst/>
                <a:latin typeface="Calibri" panose="020F0502020204030204" pitchFamily="34" charset="0"/>
                <a:ea typeface="Calibri" panose="020F0502020204030204" pitchFamily="34" charset="0"/>
              </a:rPr>
              <a:t> </a:t>
            </a:r>
            <a:r>
              <a:rPr lang="nl-NL" sz="1000" b="1" kern="100" dirty="0">
                <a:solidFill>
                  <a:srgbClr val="B1AFB4"/>
                </a:solidFill>
                <a:effectLst/>
                <a:latin typeface="Calibri" panose="020F0502020204030204" pitchFamily="34" charset="0"/>
                <a:ea typeface="Calibri" panose="020F0502020204030204" pitchFamily="34" charset="0"/>
              </a:rPr>
              <a:t>Op alle leveringen, offertes en adviezen zijn de algemene voorwaarden van de VVVF Vereniging van Verf- en Drukinktfabrikanten in Nederland gedeponeerd ter griffie van de arrondissementsrechtbank te Amsterdam van toepassing tenzij anders overeengekomen. Inkoopvoorwaarde van afnemers kunnen wij niet aanvaarden</a:t>
            </a:r>
            <a:r>
              <a:rPr lang="nl-NL" sz="800" kern="100" dirty="0">
                <a:solidFill>
                  <a:srgbClr val="B1AFB4"/>
                </a:solidFill>
                <a:effectLst/>
                <a:latin typeface="Calibri" panose="020F0502020204030204" pitchFamily="34" charset="0"/>
                <a:ea typeface="Calibri" panose="020F0502020204030204" pitchFamily="34" charset="0"/>
              </a:rPr>
              <a:t>.</a:t>
            </a:r>
            <a:r>
              <a:rPr lang="nl-NL" sz="800" kern="100" dirty="0">
                <a:solidFill>
                  <a:srgbClr val="000000"/>
                </a:solidFill>
                <a:effectLst/>
                <a:latin typeface="Calibri" panose="020F0502020204030204" pitchFamily="34" charset="0"/>
                <a:ea typeface="Calibri" panose="020F0502020204030204" pitchFamily="34" charset="0"/>
              </a:rPr>
              <a:t> </a:t>
            </a:r>
            <a:r>
              <a:rPr lang="nl-NL" sz="1800" kern="100" dirty="0">
                <a:solidFill>
                  <a:srgbClr val="000000"/>
                </a:solidFill>
                <a:effectLst/>
                <a:latin typeface="Calibri" panose="020F0502020204030204" pitchFamily="34" charset="0"/>
                <a:ea typeface="Calibri" panose="020F0502020204030204" pitchFamily="34" charset="0"/>
              </a:rPr>
              <a:t> </a:t>
            </a:r>
            <a:endParaRPr lang="nl-NL" sz="2800" kern="100" dirty="0">
              <a:solidFill>
                <a:srgbClr val="000000"/>
              </a:solidFill>
              <a:effectLst/>
              <a:latin typeface="Calibri" panose="020F0502020204030204" pitchFamily="34" charset="0"/>
              <a:ea typeface="Calibri" panose="020F0502020204030204" pitchFamily="34" charset="0"/>
            </a:endParaRPr>
          </a:p>
          <a:p>
            <a:pPr>
              <a:lnSpc>
                <a:spcPct val="107000"/>
              </a:lnSpc>
              <a:spcAft>
                <a:spcPts val="800"/>
              </a:spcAft>
            </a:pPr>
            <a:r>
              <a:rPr lang="nl-NL" sz="1800" kern="100" dirty="0">
                <a:solidFill>
                  <a:srgbClr val="000000"/>
                </a:solidFill>
                <a:effectLst/>
                <a:latin typeface="Calibri" panose="020F0502020204030204" pitchFamily="34" charset="0"/>
                <a:ea typeface="Calibri" panose="020F0502020204030204" pitchFamily="34" charset="0"/>
              </a:rPr>
              <a:t> </a:t>
            </a:r>
            <a:endParaRPr lang="nl-NL" sz="2800" kern="1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640354988"/>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1260</Words>
  <Application>Microsoft Office PowerPoint</Application>
  <PresentationFormat>Breedbeeld</PresentationFormat>
  <Paragraphs>42</Paragraphs>
  <Slides>8</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Calibri Light</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Patricia Biekman</dc:creator>
  <cp:lastModifiedBy>Patricia Biekman</cp:lastModifiedBy>
  <cp:revision>7</cp:revision>
  <dcterms:created xsi:type="dcterms:W3CDTF">2025-06-03T08:17:10Z</dcterms:created>
  <dcterms:modified xsi:type="dcterms:W3CDTF">2025-06-05T11:46:08Z</dcterms:modified>
</cp:coreProperties>
</file>