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60"/>
  </p:normalViewPr>
  <p:slideViewPr>
    <p:cSldViewPr snapToGrid="0">
      <p:cViewPr varScale="1">
        <p:scale>
          <a:sx n="79" d="100"/>
          <a:sy n="79" d="100"/>
        </p:scale>
        <p:origin x="3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745095-8F8F-BC64-9B24-603BFCF68E0B}"/>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6F4B8CE-3F13-D62D-8F63-128A437C15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51C41026-2CEC-4F4F-CD6A-E4B9BDB4125D}"/>
              </a:ext>
            </a:extLst>
          </p:cNvPr>
          <p:cNvSpPr>
            <a:spLocks noGrp="1"/>
          </p:cNvSpPr>
          <p:nvPr>
            <p:ph type="dt" sz="half" idx="10"/>
          </p:nvPr>
        </p:nvSpPr>
        <p:spPr/>
        <p:txBody>
          <a:bodyPr/>
          <a:lstStyle/>
          <a:p>
            <a:fld id="{4C3854B7-D494-47A8-9B30-E48BF5FBBD73}" type="datetimeFigureOut">
              <a:rPr lang="nl-NL" smtClean="0"/>
              <a:t>6-6-2025</a:t>
            </a:fld>
            <a:endParaRPr lang="nl-NL"/>
          </a:p>
        </p:txBody>
      </p:sp>
      <p:sp>
        <p:nvSpPr>
          <p:cNvPr id="5" name="Tijdelijke aanduiding voor voettekst 4">
            <a:extLst>
              <a:ext uri="{FF2B5EF4-FFF2-40B4-BE49-F238E27FC236}">
                <a16:creationId xmlns:a16="http://schemas.microsoft.com/office/drawing/2014/main" id="{05AB7649-7A3F-89F5-01A4-AF37F8E3B97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F1FF3DC-00E6-A3C9-CF3B-308A7400A226}"/>
              </a:ext>
            </a:extLst>
          </p:cNvPr>
          <p:cNvSpPr>
            <a:spLocks noGrp="1"/>
          </p:cNvSpPr>
          <p:nvPr>
            <p:ph type="sldNum" sz="quarter" idx="12"/>
          </p:nvPr>
        </p:nvSpPr>
        <p:spPr/>
        <p:txBody>
          <a:bodyPr/>
          <a:lstStyle/>
          <a:p>
            <a:fld id="{7AD71A64-0867-42BF-98C3-439F401B6E12}" type="slidenum">
              <a:rPr lang="nl-NL" smtClean="0"/>
              <a:t>‹nr.›</a:t>
            </a:fld>
            <a:endParaRPr lang="nl-NL"/>
          </a:p>
        </p:txBody>
      </p:sp>
    </p:spTree>
    <p:extLst>
      <p:ext uri="{BB962C8B-B14F-4D97-AF65-F5344CB8AC3E}">
        <p14:creationId xmlns:p14="http://schemas.microsoft.com/office/powerpoint/2010/main" val="1610759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4C72C-A044-B7E0-5567-C70282C23256}"/>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FEB05B4-75A4-D620-13F1-F9EC70FC7BFA}"/>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41A5900-427A-1194-6C0E-CB023A7AF239}"/>
              </a:ext>
            </a:extLst>
          </p:cNvPr>
          <p:cNvSpPr>
            <a:spLocks noGrp="1"/>
          </p:cNvSpPr>
          <p:nvPr>
            <p:ph type="dt" sz="half" idx="10"/>
          </p:nvPr>
        </p:nvSpPr>
        <p:spPr/>
        <p:txBody>
          <a:bodyPr/>
          <a:lstStyle/>
          <a:p>
            <a:fld id="{4C3854B7-D494-47A8-9B30-E48BF5FBBD73}" type="datetimeFigureOut">
              <a:rPr lang="nl-NL" smtClean="0"/>
              <a:t>6-6-2025</a:t>
            </a:fld>
            <a:endParaRPr lang="nl-NL"/>
          </a:p>
        </p:txBody>
      </p:sp>
      <p:sp>
        <p:nvSpPr>
          <p:cNvPr id="5" name="Tijdelijke aanduiding voor voettekst 4">
            <a:extLst>
              <a:ext uri="{FF2B5EF4-FFF2-40B4-BE49-F238E27FC236}">
                <a16:creationId xmlns:a16="http://schemas.microsoft.com/office/drawing/2014/main" id="{8A829A98-6158-8C90-923F-A80E9142330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B31789-7487-363D-BE23-725E75CF8B94}"/>
              </a:ext>
            </a:extLst>
          </p:cNvPr>
          <p:cNvSpPr>
            <a:spLocks noGrp="1"/>
          </p:cNvSpPr>
          <p:nvPr>
            <p:ph type="sldNum" sz="quarter" idx="12"/>
          </p:nvPr>
        </p:nvSpPr>
        <p:spPr/>
        <p:txBody>
          <a:bodyPr/>
          <a:lstStyle/>
          <a:p>
            <a:fld id="{7AD71A64-0867-42BF-98C3-439F401B6E12}" type="slidenum">
              <a:rPr lang="nl-NL" smtClean="0"/>
              <a:t>‹nr.›</a:t>
            </a:fld>
            <a:endParaRPr lang="nl-NL"/>
          </a:p>
        </p:txBody>
      </p:sp>
    </p:spTree>
    <p:extLst>
      <p:ext uri="{BB962C8B-B14F-4D97-AF65-F5344CB8AC3E}">
        <p14:creationId xmlns:p14="http://schemas.microsoft.com/office/powerpoint/2010/main" val="2886490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253D5482-AC0E-E3D2-53EB-794410169109}"/>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28D4E0A-EA27-0EB8-5E10-82EACBE27B5A}"/>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0BEC2D5-27F3-D2C8-F3BF-520D71ED4A13}"/>
              </a:ext>
            </a:extLst>
          </p:cNvPr>
          <p:cNvSpPr>
            <a:spLocks noGrp="1"/>
          </p:cNvSpPr>
          <p:nvPr>
            <p:ph type="dt" sz="half" idx="10"/>
          </p:nvPr>
        </p:nvSpPr>
        <p:spPr/>
        <p:txBody>
          <a:bodyPr/>
          <a:lstStyle/>
          <a:p>
            <a:fld id="{4C3854B7-D494-47A8-9B30-E48BF5FBBD73}" type="datetimeFigureOut">
              <a:rPr lang="nl-NL" smtClean="0"/>
              <a:t>6-6-2025</a:t>
            </a:fld>
            <a:endParaRPr lang="nl-NL"/>
          </a:p>
        </p:txBody>
      </p:sp>
      <p:sp>
        <p:nvSpPr>
          <p:cNvPr id="5" name="Tijdelijke aanduiding voor voettekst 4">
            <a:extLst>
              <a:ext uri="{FF2B5EF4-FFF2-40B4-BE49-F238E27FC236}">
                <a16:creationId xmlns:a16="http://schemas.microsoft.com/office/drawing/2014/main" id="{231254AF-4306-684D-668C-E95EFB319FC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0AB400D-90B5-DBB1-0E30-4A30C6F4F28E}"/>
              </a:ext>
            </a:extLst>
          </p:cNvPr>
          <p:cNvSpPr>
            <a:spLocks noGrp="1"/>
          </p:cNvSpPr>
          <p:nvPr>
            <p:ph type="sldNum" sz="quarter" idx="12"/>
          </p:nvPr>
        </p:nvSpPr>
        <p:spPr/>
        <p:txBody>
          <a:bodyPr/>
          <a:lstStyle/>
          <a:p>
            <a:fld id="{7AD71A64-0867-42BF-98C3-439F401B6E12}" type="slidenum">
              <a:rPr lang="nl-NL" smtClean="0"/>
              <a:t>‹nr.›</a:t>
            </a:fld>
            <a:endParaRPr lang="nl-NL"/>
          </a:p>
        </p:txBody>
      </p:sp>
    </p:spTree>
    <p:extLst>
      <p:ext uri="{BB962C8B-B14F-4D97-AF65-F5344CB8AC3E}">
        <p14:creationId xmlns:p14="http://schemas.microsoft.com/office/powerpoint/2010/main" val="1416956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30A9C1-8CD4-9650-09F4-91F198DEBBD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CC27F8F-D627-D634-1946-27B983B4975A}"/>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5AB9E8A-2A69-0235-C1B1-12682D0926CB}"/>
              </a:ext>
            </a:extLst>
          </p:cNvPr>
          <p:cNvSpPr>
            <a:spLocks noGrp="1"/>
          </p:cNvSpPr>
          <p:nvPr>
            <p:ph type="dt" sz="half" idx="10"/>
          </p:nvPr>
        </p:nvSpPr>
        <p:spPr/>
        <p:txBody>
          <a:bodyPr/>
          <a:lstStyle/>
          <a:p>
            <a:fld id="{4C3854B7-D494-47A8-9B30-E48BF5FBBD73}" type="datetimeFigureOut">
              <a:rPr lang="nl-NL" smtClean="0"/>
              <a:t>6-6-2025</a:t>
            </a:fld>
            <a:endParaRPr lang="nl-NL"/>
          </a:p>
        </p:txBody>
      </p:sp>
      <p:sp>
        <p:nvSpPr>
          <p:cNvPr id="5" name="Tijdelijke aanduiding voor voettekst 4">
            <a:extLst>
              <a:ext uri="{FF2B5EF4-FFF2-40B4-BE49-F238E27FC236}">
                <a16:creationId xmlns:a16="http://schemas.microsoft.com/office/drawing/2014/main" id="{3A039B66-04ED-7C0E-6BFE-57CE698AE4F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B699478-F22C-5B63-AA58-6B9DCB03102E}"/>
              </a:ext>
            </a:extLst>
          </p:cNvPr>
          <p:cNvSpPr>
            <a:spLocks noGrp="1"/>
          </p:cNvSpPr>
          <p:nvPr>
            <p:ph type="sldNum" sz="quarter" idx="12"/>
          </p:nvPr>
        </p:nvSpPr>
        <p:spPr/>
        <p:txBody>
          <a:bodyPr/>
          <a:lstStyle/>
          <a:p>
            <a:fld id="{7AD71A64-0867-42BF-98C3-439F401B6E12}" type="slidenum">
              <a:rPr lang="nl-NL" smtClean="0"/>
              <a:t>‹nr.›</a:t>
            </a:fld>
            <a:endParaRPr lang="nl-NL"/>
          </a:p>
        </p:txBody>
      </p:sp>
    </p:spTree>
    <p:extLst>
      <p:ext uri="{BB962C8B-B14F-4D97-AF65-F5344CB8AC3E}">
        <p14:creationId xmlns:p14="http://schemas.microsoft.com/office/powerpoint/2010/main" val="1989997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0B698C-5A29-B59D-241E-B6D23903D03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2290F32E-29F7-453E-4B5A-E8FEA32A9F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ECBCA1CF-8382-5593-01FA-67D2F916F69B}"/>
              </a:ext>
            </a:extLst>
          </p:cNvPr>
          <p:cNvSpPr>
            <a:spLocks noGrp="1"/>
          </p:cNvSpPr>
          <p:nvPr>
            <p:ph type="dt" sz="half" idx="10"/>
          </p:nvPr>
        </p:nvSpPr>
        <p:spPr/>
        <p:txBody>
          <a:bodyPr/>
          <a:lstStyle/>
          <a:p>
            <a:fld id="{4C3854B7-D494-47A8-9B30-E48BF5FBBD73}" type="datetimeFigureOut">
              <a:rPr lang="nl-NL" smtClean="0"/>
              <a:t>6-6-2025</a:t>
            </a:fld>
            <a:endParaRPr lang="nl-NL"/>
          </a:p>
        </p:txBody>
      </p:sp>
      <p:sp>
        <p:nvSpPr>
          <p:cNvPr id="5" name="Tijdelijke aanduiding voor voettekst 4">
            <a:extLst>
              <a:ext uri="{FF2B5EF4-FFF2-40B4-BE49-F238E27FC236}">
                <a16:creationId xmlns:a16="http://schemas.microsoft.com/office/drawing/2014/main" id="{EB0C0E12-C2A7-BB04-4A7E-57F27C1D74E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0D3CCA5-67D0-3862-6531-3480A64EEF28}"/>
              </a:ext>
            </a:extLst>
          </p:cNvPr>
          <p:cNvSpPr>
            <a:spLocks noGrp="1"/>
          </p:cNvSpPr>
          <p:nvPr>
            <p:ph type="sldNum" sz="quarter" idx="12"/>
          </p:nvPr>
        </p:nvSpPr>
        <p:spPr/>
        <p:txBody>
          <a:bodyPr/>
          <a:lstStyle/>
          <a:p>
            <a:fld id="{7AD71A64-0867-42BF-98C3-439F401B6E12}" type="slidenum">
              <a:rPr lang="nl-NL" smtClean="0"/>
              <a:t>‹nr.›</a:t>
            </a:fld>
            <a:endParaRPr lang="nl-NL"/>
          </a:p>
        </p:txBody>
      </p:sp>
    </p:spTree>
    <p:extLst>
      <p:ext uri="{BB962C8B-B14F-4D97-AF65-F5344CB8AC3E}">
        <p14:creationId xmlns:p14="http://schemas.microsoft.com/office/powerpoint/2010/main" val="2884907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B7DC71-786A-EF57-137A-6AE71298C81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E8594920-3DD0-A84E-55B5-27AB25900402}"/>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163085E6-1F2D-C700-2201-569CF4CAF0FB}"/>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37909BC-4D62-9FAE-7B5A-17F5B7226B48}"/>
              </a:ext>
            </a:extLst>
          </p:cNvPr>
          <p:cNvSpPr>
            <a:spLocks noGrp="1"/>
          </p:cNvSpPr>
          <p:nvPr>
            <p:ph type="dt" sz="half" idx="10"/>
          </p:nvPr>
        </p:nvSpPr>
        <p:spPr/>
        <p:txBody>
          <a:bodyPr/>
          <a:lstStyle/>
          <a:p>
            <a:fld id="{4C3854B7-D494-47A8-9B30-E48BF5FBBD73}" type="datetimeFigureOut">
              <a:rPr lang="nl-NL" smtClean="0"/>
              <a:t>6-6-2025</a:t>
            </a:fld>
            <a:endParaRPr lang="nl-NL"/>
          </a:p>
        </p:txBody>
      </p:sp>
      <p:sp>
        <p:nvSpPr>
          <p:cNvPr id="6" name="Tijdelijke aanduiding voor voettekst 5">
            <a:extLst>
              <a:ext uri="{FF2B5EF4-FFF2-40B4-BE49-F238E27FC236}">
                <a16:creationId xmlns:a16="http://schemas.microsoft.com/office/drawing/2014/main" id="{E0353B47-6F4A-71B0-AE88-833939F5DC4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7895389-742C-827A-D3C9-F4F19F6E60F5}"/>
              </a:ext>
            </a:extLst>
          </p:cNvPr>
          <p:cNvSpPr>
            <a:spLocks noGrp="1"/>
          </p:cNvSpPr>
          <p:nvPr>
            <p:ph type="sldNum" sz="quarter" idx="12"/>
          </p:nvPr>
        </p:nvSpPr>
        <p:spPr/>
        <p:txBody>
          <a:bodyPr/>
          <a:lstStyle/>
          <a:p>
            <a:fld id="{7AD71A64-0867-42BF-98C3-439F401B6E12}" type="slidenum">
              <a:rPr lang="nl-NL" smtClean="0"/>
              <a:t>‹nr.›</a:t>
            </a:fld>
            <a:endParaRPr lang="nl-NL"/>
          </a:p>
        </p:txBody>
      </p:sp>
    </p:spTree>
    <p:extLst>
      <p:ext uri="{BB962C8B-B14F-4D97-AF65-F5344CB8AC3E}">
        <p14:creationId xmlns:p14="http://schemas.microsoft.com/office/powerpoint/2010/main" val="4122957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14D498-7757-45CE-EFD2-F3AA012EF1FF}"/>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32B65251-757E-4433-0035-60F3DF2461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F51C8F07-DE8D-9AF7-B794-E82F0AFFA8B0}"/>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63C0C7C2-CF80-BD4F-16A8-7251226D39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7FE2690-61EB-86FD-0F93-3D1D2EC28D72}"/>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682EB12-1335-0BDB-3919-19DC3C5B76D1}"/>
              </a:ext>
            </a:extLst>
          </p:cNvPr>
          <p:cNvSpPr>
            <a:spLocks noGrp="1"/>
          </p:cNvSpPr>
          <p:nvPr>
            <p:ph type="dt" sz="half" idx="10"/>
          </p:nvPr>
        </p:nvSpPr>
        <p:spPr/>
        <p:txBody>
          <a:bodyPr/>
          <a:lstStyle/>
          <a:p>
            <a:fld id="{4C3854B7-D494-47A8-9B30-E48BF5FBBD73}" type="datetimeFigureOut">
              <a:rPr lang="nl-NL" smtClean="0"/>
              <a:t>6-6-2025</a:t>
            </a:fld>
            <a:endParaRPr lang="nl-NL"/>
          </a:p>
        </p:txBody>
      </p:sp>
      <p:sp>
        <p:nvSpPr>
          <p:cNvPr id="8" name="Tijdelijke aanduiding voor voettekst 7">
            <a:extLst>
              <a:ext uri="{FF2B5EF4-FFF2-40B4-BE49-F238E27FC236}">
                <a16:creationId xmlns:a16="http://schemas.microsoft.com/office/drawing/2014/main" id="{3D05AD07-590A-18DB-E86C-2331D6C815A9}"/>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B18D3923-B976-8305-575E-394B780E1768}"/>
              </a:ext>
            </a:extLst>
          </p:cNvPr>
          <p:cNvSpPr>
            <a:spLocks noGrp="1"/>
          </p:cNvSpPr>
          <p:nvPr>
            <p:ph type="sldNum" sz="quarter" idx="12"/>
          </p:nvPr>
        </p:nvSpPr>
        <p:spPr/>
        <p:txBody>
          <a:bodyPr/>
          <a:lstStyle/>
          <a:p>
            <a:fld id="{7AD71A64-0867-42BF-98C3-439F401B6E12}" type="slidenum">
              <a:rPr lang="nl-NL" smtClean="0"/>
              <a:t>‹nr.›</a:t>
            </a:fld>
            <a:endParaRPr lang="nl-NL"/>
          </a:p>
        </p:txBody>
      </p:sp>
    </p:spTree>
    <p:extLst>
      <p:ext uri="{BB962C8B-B14F-4D97-AF65-F5344CB8AC3E}">
        <p14:creationId xmlns:p14="http://schemas.microsoft.com/office/powerpoint/2010/main" val="3291684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C81AAB-12D9-52C3-CC45-CC43392824C9}"/>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CBC53DB2-986A-392B-A398-E32EF554E6B7}"/>
              </a:ext>
            </a:extLst>
          </p:cNvPr>
          <p:cNvSpPr>
            <a:spLocks noGrp="1"/>
          </p:cNvSpPr>
          <p:nvPr>
            <p:ph type="dt" sz="half" idx="10"/>
          </p:nvPr>
        </p:nvSpPr>
        <p:spPr/>
        <p:txBody>
          <a:bodyPr/>
          <a:lstStyle/>
          <a:p>
            <a:fld id="{4C3854B7-D494-47A8-9B30-E48BF5FBBD73}" type="datetimeFigureOut">
              <a:rPr lang="nl-NL" smtClean="0"/>
              <a:t>6-6-2025</a:t>
            </a:fld>
            <a:endParaRPr lang="nl-NL"/>
          </a:p>
        </p:txBody>
      </p:sp>
      <p:sp>
        <p:nvSpPr>
          <p:cNvPr id="4" name="Tijdelijke aanduiding voor voettekst 3">
            <a:extLst>
              <a:ext uri="{FF2B5EF4-FFF2-40B4-BE49-F238E27FC236}">
                <a16:creationId xmlns:a16="http://schemas.microsoft.com/office/drawing/2014/main" id="{D9CEF797-7B69-D48A-6424-BE1989DDBE8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E13E7DB4-B24C-7D82-3996-4E364D8E5CEA}"/>
              </a:ext>
            </a:extLst>
          </p:cNvPr>
          <p:cNvSpPr>
            <a:spLocks noGrp="1"/>
          </p:cNvSpPr>
          <p:nvPr>
            <p:ph type="sldNum" sz="quarter" idx="12"/>
          </p:nvPr>
        </p:nvSpPr>
        <p:spPr/>
        <p:txBody>
          <a:bodyPr/>
          <a:lstStyle/>
          <a:p>
            <a:fld id="{7AD71A64-0867-42BF-98C3-439F401B6E12}" type="slidenum">
              <a:rPr lang="nl-NL" smtClean="0"/>
              <a:t>‹nr.›</a:t>
            </a:fld>
            <a:endParaRPr lang="nl-NL"/>
          </a:p>
        </p:txBody>
      </p:sp>
    </p:spTree>
    <p:extLst>
      <p:ext uri="{BB962C8B-B14F-4D97-AF65-F5344CB8AC3E}">
        <p14:creationId xmlns:p14="http://schemas.microsoft.com/office/powerpoint/2010/main" val="605727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481012C-375F-3A95-DFB2-6618F820FF46}"/>
              </a:ext>
            </a:extLst>
          </p:cNvPr>
          <p:cNvSpPr>
            <a:spLocks noGrp="1"/>
          </p:cNvSpPr>
          <p:nvPr>
            <p:ph type="dt" sz="half" idx="10"/>
          </p:nvPr>
        </p:nvSpPr>
        <p:spPr/>
        <p:txBody>
          <a:bodyPr/>
          <a:lstStyle/>
          <a:p>
            <a:fld id="{4C3854B7-D494-47A8-9B30-E48BF5FBBD73}" type="datetimeFigureOut">
              <a:rPr lang="nl-NL" smtClean="0"/>
              <a:t>6-6-2025</a:t>
            </a:fld>
            <a:endParaRPr lang="nl-NL"/>
          </a:p>
        </p:txBody>
      </p:sp>
      <p:sp>
        <p:nvSpPr>
          <p:cNvPr id="3" name="Tijdelijke aanduiding voor voettekst 2">
            <a:extLst>
              <a:ext uri="{FF2B5EF4-FFF2-40B4-BE49-F238E27FC236}">
                <a16:creationId xmlns:a16="http://schemas.microsoft.com/office/drawing/2014/main" id="{B6993AA2-0467-9D4F-4331-BB83E5C71C8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92087F02-5458-7B36-3C6F-07F0FB5BE1FB}"/>
              </a:ext>
            </a:extLst>
          </p:cNvPr>
          <p:cNvSpPr>
            <a:spLocks noGrp="1"/>
          </p:cNvSpPr>
          <p:nvPr>
            <p:ph type="sldNum" sz="quarter" idx="12"/>
          </p:nvPr>
        </p:nvSpPr>
        <p:spPr/>
        <p:txBody>
          <a:bodyPr/>
          <a:lstStyle/>
          <a:p>
            <a:fld id="{7AD71A64-0867-42BF-98C3-439F401B6E12}" type="slidenum">
              <a:rPr lang="nl-NL" smtClean="0"/>
              <a:t>‹nr.›</a:t>
            </a:fld>
            <a:endParaRPr lang="nl-NL"/>
          </a:p>
        </p:txBody>
      </p:sp>
    </p:spTree>
    <p:extLst>
      <p:ext uri="{BB962C8B-B14F-4D97-AF65-F5344CB8AC3E}">
        <p14:creationId xmlns:p14="http://schemas.microsoft.com/office/powerpoint/2010/main" val="1087333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B19DE4-F933-96F6-758D-B7992DCF8B0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6A216CF-3EDD-9018-21A5-0CB00F70CC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591F8DBC-EFDE-4EE1-F327-2F75F8E1EB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CE9381FA-10FE-06C7-97CF-7B145CCFB732}"/>
              </a:ext>
            </a:extLst>
          </p:cNvPr>
          <p:cNvSpPr>
            <a:spLocks noGrp="1"/>
          </p:cNvSpPr>
          <p:nvPr>
            <p:ph type="dt" sz="half" idx="10"/>
          </p:nvPr>
        </p:nvSpPr>
        <p:spPr/>
        <p:txBody>
          <a:bodyPr/>
          <a:lstStyle/>
          <a:p>
            <a:fld id="{4C3854B7-D494-47A8-9B30-E48BF5FBBD73}" type="datetimeFigureOut">
              <a:rPr lang="nl-NL" smtClean="0"/>
              <a:t>6-6-2025</a:t>
            </a:fld>
            <a:endParaRPr lang="nl-NL"/>
          </a:p>
        </p:txBody>
      </p:sp>
      <p:sp>
        <p:nvSpPr>
          <p:cNvPr id="6" name="Tijdelijke aanduiding voor voettekst 5">
            <a:extLst>
              <a:ext uri="{FF2B5EF4-FFF2-40B4-BE49-F238E27FC236}">
                <a16:creationId xmlns:a16="http://schemas.microsoft.com/office/drawing/2014/main" id="{2CBBB5A2-9BFF-C963-E9C2-FA2BE0BF390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BBFC855-64F0-051C-856A-E9E87C1F7061}"/>
              </a:ext>
            </a:extLst>
          </p:cNvPr>
          <p:cNvSpPr>
            <a:spLocks noGrp="1"/>
          </p:cNvSpPr>
          <p:nvPr>
            <p:ph type="sldNum" sz="quarter" idx="12"/>
          </p:nvPr>
        </p:nvSpPr>
        <p:spPr/>
        <p:txBody>
          <a:bodyPr/>
          <a:lstStyle/>
          <a:p>
            <a:fld id="{7AD71A64-0867-42BF-98C3-439F401B6E12}" type="slidenum">
              <a:rPr lang="nl-NL" smtClean="0"/>
              <a:t>‹nr.›</a:t>
            </a:fld>
            <a:endParaRPr lang="nl-NL"/>
          </a:p>
        </p:txBody>
      </p:sp>
    </p:spTree>
    <p:extLst>
      <p:ext uri="{BB962C8B-B14F-4D97-AF65-F5344CB8AC3E}">
        <p14:creationId xmlns:p14="http://schemas.microsoft.com/office/powerpoint/2010/main" val="244639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C9B962-2F1F-D184-8162-7D021C727F1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7803CC31-C56B-9867-EB89-345108A2C9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219212CF-11A1-7EE2-6D53-089FBA8683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D9E69F5-A4A7-09EE-CADE-232393CF0BB4}"/>
              </a:ext>
            </a:extLst>
          </p:cNvPr>
          <p:cNvSpPr>
            <a:spLocks noGrp="1"/>
          </p:cNvSpPr>
          <p:nvPr>
            <p:ph type="dt" sz="half" idx="10"/>
          </p:nvPr>
        </p:nvSpPr>
        <p:spPr/>
        <p:txBody>
          <a:bodyPr/>
          <a:lstStyle/>
          <a:p>
            <a:fld id="{4C3854B7-D494-47A8-9B30-E48BF5FBBD73}" type="datetimeFigureOut">
              <a:rPr lang="nl-NL" smtClean="0"/>
              <a:t>6-6-2025</a:t>
            </a:fld>
            <a:endParaRPr lang="nl-NL"/>
          </a:p>
        </p:txBody>
      </p:sp>
      <p:sp>
        <p:nvSpPr>
          <p:cNvPr id="6" name="Tijdelijke aanduiding voor voettekst 5">
            <a:extLst>
              <a:ext uri="{FF2B5EF4-FFF2-40B4-BE49-F238E27FC236}">
                <a16:creationId xmlns:a16="http://schemas.microsoft.com/office/drawing/2014/main" id="{A93BC2D2-35E1-E974-7219-39512676B99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FD039AB-F947-A1A8-6A97-E16E7A41A98E}"/>
              </a:ext>
            </a:extLst>
          </p:cNvPr>
          <p:cNvSpPr>
            <a:spLocks noGrp="1"/>
          </p:cNvSpPr>
          <p:nvPr>
            <p:ph type="sldNum" sz="quarter" idx="12"/>
          </p:nvPr>
        </p:nvSpPr>
        <p:spPr/>
        <p:txBody>
          <a:bodyPr/>
          <a:lstStyle/>
          <a:p>
            <a:fld id="{7AD71A64-0867-42BF-98C3-439F401B6E12}" type="slidenum">
              <a:rPr lang="nl-NL" smtClean="0"/>
              <a:t>‹nr.›</a:t>
            </a:fld>
            <a:endParaRPr lang="nl-NL"/>
          </a:p>
        </p:txBody>
      </p:sp>
    </p:spTree>
    <p:extLst>
      <p:ext uri="{BB962C8B-B14F-4D97-AF65-F5344CB8AC3E}">
        <p14:creationId xmlns:p14="http://schemas.microsoft.com/office/powerpoint/2010/main" val="2607424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93271321-3718-CE28-E80C-7AFE681F4E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5CA846DD-70FB-CB40-0992-5B1436BB15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7DC9837-37EA-6A6B-B4E6-32617FE3A3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3854B7-D494-47A8-9B30-E48BF5FBBD73}" type="datetimeFigureOut">
              <a:rPr lang="nl-NL" smtClean="0"/>
              <a:t>6-6-2025</a:t>
            </a:fld>
            <a:endParaRPr lang="nl-NL"/>
          </a:p>
        </p:txBody>
      </p:sp>
      <p:sp>
        <p:nvSpPr>
          <p:cNvPr id="5" name="Tijdelijke aanduiding voor voettekst 4">
            <a:extLst>
              <a:ext uri="{FF2B5EF4-FFF2-40B4-BE49-F238E27FC236}">
                <a16:creationId xmlns:a16="http://schemas.microsoft.com/office/drawing/2014/main" id="{05B3904B-FEA7-4A45-BDDE-4A83F6A2EE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A255DB89-7FE6-B003-BF7B-D3D4237E8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D71A64-0867-42BF-98C3-439F401B6E12}" type="slidenum">
              <a:rPr lang="nl-NL" smtClean="0"/>
              <a:t>‹nr.›</a:t>
            </a:fld>
            <a:endParaRPr lang="nl-NL"/>
          </a:p>
        </p:txBody>
      </p:sp>
    </p:spTree>
    <p:extLst>
      <p:ext uri="{BB962C8B-B14F-4D97-AF65-F5344CB8AC3E}">
        <p14:creationId xmlns:p14="http://schemas.microsoft.com/office/powerpoint/2010/main" val="1773620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C82C63AC-AD44-0F2E-BD9F-ACF34D258279}"/>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CECF3E1A-D0F2-E29B-D91B-57E68DEB8314}"/>
              </a:ext>
            </a:extLst>
          </p:cNvPr>
          <p:cNvSpPr txBox="1"/>
          <p:nvPr/>
        </p:nvSpPr>
        <p:spPr>
          <a:xfrm>
            <a:off x="6742176" y="870758"/>
            <a:ext cx="488899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2B8DEF85-1005-2AF8-84FD-C113B4E95135}"/>
              </a:ext>
            </a:extLst>
          </p:cNvPr>
          <p:cNvSpPr txBox="1"/>
          <p:nvPr/>
        </p:nvSpPr>
        <p:spPr>
          <a:xfrm>
            <a:off x="231648" y="1859047"/>
            <a:ext cx="487680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3600" b="1" dirty="0">
                <a:solidFill>
                  <a:srgbClr val="000000"/>
                </a:solidFill>
                <a:effectLst/>
                <a:latin typeface="Calibri" panose="020F0502020204030204" pitchFamily="34" charset="0"/>
                <a:ea typeface="Calibri" panose="020F0502020204030204" pitchFamily="34" charset="0"/>
              </a:rPr>
              <a:t>Antibacteriële Coating </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9" name="Tekstvak 8">
            <a:extLst>
              <a:ext uri="{FF2B5EF4-FFF2-40B4-BE49-F238E27FC236}">
                <a16:creationId xmlns:a16="http://schemas.microsoft.com/office/drawing/2014/main" id="{96B4C330-E2E9-448D-0B12-1C69D83753B5}"/>
              </a:ext>
            </a:extLst>
          </p:cNvPr>
          <p:cNvSpPr txBox="1"/>
          <p:nvPr/>
        </p:nvSpPr>
        <p:spPr>
          <a:xfrm>
            <a:off x="231648" y="2556361"/>
            <a:ext cx="11472672" cy="2554545"/>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Omschrijving</a:t>
            </a:r>
            <a:r>
              <a:rPr lang="nl-NL" sz="2000" b="1" kern="100" dirty="0">
                <a:solidFill>
                  <a:srgbClr val="000000"/>
                </a:solidFill>
                <a:latin typeface="Calibri" panose="020F0502020204030204" pitchFamily="34" charset="0"/>
                <a:ea typeface="Calibri" panose="020F0502020204030204" pitchFamily="34" charset="0"/>
              </a:rPr>
              <a:t>:</a:t>
            </a:r>
            <a:r>
              <a:rPr lang="nl-NL" sz="2000" dirty="0">
                <a:solidFill>
                  <a:srgbClr val="000000"/>
                </a:solidFill>
                <a:effectLst/>
                <a:latin typeface="Calibri" panose="020F0502020204030204" pitchFamily="34" charset="0"/>
                <a:ea typeface="Calibri" panose="020F0502020204030204" pitchFamily="34" charset="0"/>
              </a:rPr>
              <a:t> 		Antibacteriële Coating is een water gedragen coating op basis van </a:t>
            </a:r>
            <a:r>
              <a:rPr lang="nl-NL" sz="2000" dirty="0" err="1">
                <a:solidFill>
                  <a:srgbClr val="000000"/>
                </a:solidFill>
                <a:effectLst/>
                <a:latin typeface="Calibri" panose="020F0502020204030204" pitchFamily="34" charset="0"/>
                <a:ea typeface="Calibri" panose="020F0502020204030204" pitchFamily="34" charset="0"/>
              </a:rPr>
              <a:t>nano</a:t>
            </a:r>
            <a:r>
              <a:rPr lang="nl-NL" sz="2000" dirty="0">
                <a:solidFill>
                  <a:srgbClr val="000000"/>
                </a:solidFill>
                <a:effectLst/>
                <a:latin typeface="Calibri" panose="020F0502020204030204" pitchFamily="34" charset="0"/>
                <a:ea typeface="Calibri" panose="020F0502020204030204" pitchFamily="34" charset="0"/>
              </a:rPr>
              <a:t> deeltjes 			(SIO²).  Door de toepassing van deze coating krijgt het oppervlak een 					</a:t>
            </a:r>
            <a:r>
              <a:rPr lang="nl-NL" sz="2000" dirty="0" err="1">
                <a:solidFill>
                  <a:srgbClr val="000000"/>
                </a:solidFill>
                <a:effectLst/>
                <a:latin typeface="Calibri" panose="020F0502020204030204" pitchFamily="34" charset="0"/>
                <a:ea typeface="Calibri" panose="020F0502020204030204" pitchFamily="34" charset="0"/>
              </a:rPr>
              <a:t>beschermingslaag</a:t>
            </a:r>
            <a:r>
              <a:rPr lang="nl-NL" sz="2000" dirty="0">
                <a:solidFill>
                  <a:srgbClr val="000000"/>
                </a:solidFill>
                <a:effectLst/>
                <a:latin typeface="Calibri" panose="020F0502020204030204" pitchFamily="34" charset="0"/>
                <a:ea typeface="Calibri" panose="020F0502020204030204" pitchFamily="34" charset="0"/>
              </a:rPr>
              <a:t> en voorkomt verspreiding van gevaarlijke micro organismen. </a:t>
            </a:r>
            <a:r>
              <a:rPr lang="nl-NL" sz="2000" b="1" kern="100" dirty="0">
                <a:solidFill>
                  <a:srgbClr val="000000"/>
                </a:solidFill>
                <a:latin typeface="Calibri" panose="020F0502020204030204" pitchFamily="34" charset="0"/>
                <a:ea typeface="Calibri" panose="020F0502020204030204" pitchFamily="34" charset="0"/>
              </a:rPr>
              <a:t>		</a:t>
            </a:r>
          </a:p>
          <a:p>
            <a:r>
              <a:rPr lang="nl-NL" sz="2000" b="1" kern="100" dirty="0">
                <a:solidFill>
                  <a:srgbClr val="000000"/>
                </a:solidFill>
                <a:effectLst/>
                <a:latin typeface="Calibri" panose="020F0502020204030204" pitchFamily="34" charset="0"/>
                <a:ea typeface="Calibri" panose="020F0502020204030204" pitchFamily="34" charset="0"/>
              </a:rPr>
              <a:t>Gebruiksdoel:</a:t>
            </a:r>
            <a:r>
              <a:rPr lang="nl-NL" sz="2000" dirty="0">
                <a:solidFill>
                  <a:srgbClr val="000000"/>
                </a:solidFill>
                <a:effectLst/>
                <a:latin typeface="Calibri" panose="020F0502020204030204" pitchFamily="34" charset="0"/>
                <a:ea typeface="Calibri" panose="020F0502020204030204" pitchFamily="34" charset="0"/>
              </a:rPr>
              <a:t> 		De Antibacteriële Coating verzegelt in 1 behandeling. De coating wordt gebruikt 			voor het coaten van licht absorberende ondergronden zoals steen,  tegelwerk, 				baksteen, beton, keramiek, etc. Het beschermt uitstekend de ondergrond tegen 			water- en vochtinvloeden en bacteriën in sanitaire ruimtes. </a:t>
            </a:r>
            <a:endParaRPr lang="nl-NL" sz="2000"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808891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8EFFE-4EB2-E5AC-CFD8-FCE639A2E5FC}"/>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8828D68F-C760-8F79-1E7F-D0EFB3865E7A}"/>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0C026F11-03CF-D691-93F1-76ABD80F9BC1}"/>
              </a:ext>
            </a:extLst>
          </p:cNvPr>
          <p:cNvSpPr txBox="1"/>
          <p:nvPr/>
        </p:nvSpPr>
        <p:spPr>
          <a:xfrm>
            <a:off x="6742176" y="870758"/>
            <a:ext cx="488899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775C3DC9-A38A-87F1-D04D-98E94629CBD4}"/>
              </a:ext>
            </a:extLst>
          </p:cNvPr>
          <p:cNvSpPr txBox="1"/>
          <p:nvPr/>
        </p:nvSpPr>
        <p:spPr>
          <a:xfrm>
            <a:off x="231648" y="1859047"/>
            <a:ext cx="487680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3600" b="1" dirty="0">
                <a:solidFill>
                  <a:srgbClr val="000000"/>
                </a:solidFill>
                <a:effectLst/>
                <a:latin typeface="Calibri" panose="020F0502020204030204" pitchFamily="34" charset="0"/>
                <a:ea typeface="Calibri" panose="020F0502020204030204" pitchFamily="34" charset="0"/>
              </a:rPr>
              <a:t>Antibacteriële Coating </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63384FD7-84CC-D0C8-589B-96DFA082C5E1}"/>
              </a:ext>
            </a:extLst>
          </p:cNvPr>
          <p:cNvSpPr txBox="1"/>
          <p:nvPr/>
        </p:nvSpPr>
        <p:spPr>
          <a:xfrm>
            <a:off x="182880" y="2659056"/>
            <a:ext cx="11618976" cy="3423501"/>
          </a:xfrm>
          <a:prstGeom prst="rect">
            <a:avLst/>
          </a:prstGeom>
          <a:noFill/>
        </p:spPr>
        <p:txBody>
          <a:bodyPr wrap="square">
            <a:spAutoFit/>
          </a:bodyPr>
          <a:lstStyle/>
          <a:p>
            <a:pPr marL="24130">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Toepassingen:		</a:t>
            </a:r>
            <a:r>
              <a:rPr lang="nl-NL" sz="2000" kern="100" dirty="0">
                <a:solidFill>
                  <a:srgbClr val="000000"/>
                </a:solidFill>
                <a:effectLst/>
                <a:latin typeface="Calibri" panose="020F0502020204030204" pitchFamily="34" charset="0"/>
                <a:ea typeface="Calibri" panose="020F0502020204030204" pitchFamily="34" charset="0"/>
              </a:rPr>
              <a:t>Verzorgingstehuizen </a:t>
            </a:r>
          </a:p>
          <a:p>
            <a:pPr marL="24130">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Ziekenhuizen </a:t>
            </a:r>
          </a:p>
          <a:p>
            <a:pPr marL="24130">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Treinen  </a:t>
            </a:r>
          </a:p>
          <a:p>
            <a:pPr marL="24130">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Openbare ruimtes </a:t>
            </a:r>
          </a:p>
          <a:p>
            <a:pPr marL="24130">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Tegelwerk </a:t>
            </a:r>
          </a:p>
          <a:p>
            <a:pPr marL="24130">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Zwembaden en </a:t>
            </a:r>
            <a:r>
              <a:rPr lang="nl-NL" sz="2000" kern="100" dirty="0" err="1">
                <a:solidFill>
                  <a:srgbClr val="000000"/>
                </a:solidFill>
                <a:effectLst/>
                <a:latin typeface="Calibri" panose="020F0502020204030204" pitchFamily="34" charset="0"/>
                <a:ea typeface="Calibri" panose="020F0502020204030204" pitchFamily="34" charset="0"/>
              </a:rPr>
              <a:t>Wellnes</a:t>
            </a:r>
            <a:r>
              <a:rPr lang="nl-NL" sz="2000" kern="100" dirty="0">
                <a:solidFill>
                  <a:srgbClr val="000000"/>
                </a:solidFill>
                <a:effectLst/>
                <a:latin typeface="Calibri" panose="020F0502020204030204" pitchFamily="34" charset="0"/>
                <a:ea typeface="Calibri" panose="020F0502020204030204" pitchFamily="34" charset="0"/>
              </a:rPr>
              <a:t> </a:t>
            </a:r>
          </a:p>
          <a:p>
            <a:pPr marL="24130">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Sanitaire ruimtes </a:t>
            </a:r>
          </a:p>
          <a:p>
            <a:pPr>
              <a:buNone/>
            </a:pPr>
            <a:r>
              <a:rPr lang="nl-NL" sz="2000" dirty="0">
                <a:solidFill>
                  <a:srgbClr val="000000"/>
                </a:solidFill>
                <a:effectLst/>
                <a:latin typeface="Calibri" panose="020F0502020204030204" pitchFamily="34" charset="0"/>
                <a:ea typeface="Calibri" panose="020F0502020204030204" pitchFamily="34" charset="0"/>
              </a:rPr>
              <a:t>			Overheidsgebouwen </a:t>
            </a:r>
            <a:r>
              <a:rPr lang="nl-NL" sz="1800" b="1" kern="100" dirty="0">
                <a:solidFill>
                  <a:srgbClr val="000000"/>
                </a:solidFill>
                <a:effectLst/>
                <a:latin typeface="Calibri" panose="020F0502020204030204" pitchFamily="34" charset="0"/>
                <a:ea typeface="Calibri" panose="020F0502020204030204" pitchFamily="34" charset="0"/>
              </a:rPr>
              <a:t>	 </a:t>
            </a:r>
            <a:endParaRPr lang="nl-NL" sz="2800" kern="1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996563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72D95-628D-69F2-F457-E56950CC75D5}"/>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88A1061B-FC90-F9D2-4CB6-DC9DE4F37C83}"/>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DB1E7CEB-9CE6-D281-11A9-A6D84B3BC498}"/>
              </a:ext>
            </a:extLst>
          </p:cNvPr>
          <p:cNvSpPr txBox="1"/>
          <p:nvPr/>
        </p:nvSpPr>
        <p:spPr>
          <a:xfrm>
            <a:off x="6742176" y="870758"/>
            <a:ext cx="488899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2EF24FA4-BF2C-F34F-5714-7DD235E283D5}"/>
              </a:ext>
            </a:extLst>
          </p:cNvPr>
          <p:cNvSpPr txBox="1"/>
          <p:nvPr/>
        </p:nvSpPr>
        <p:spPr>
          <a:xfrm>
            <a:off x="231648" y="1859047"/>
            <a:ext cx="487680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3600" b="1" dirty="0">
                <a:solidFill>
                  <a:srgbClr val="000000"/>
                </a:solidFill>
                <a:effectLst/>
                <a:latin typeface="Calibri" panose="020F0502020204030204" pitchFamily="34" charset="0"/>
                <a:ea typeface="Calibri" panose="020F0502020204030204" pitchFamily="34" charset="0"/>
              </a:rPr>
              <a:t>Antibacteriële Coating </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DDFB03A5-75FB-A45F-82EF-E44EB3CA7465}"/>
              </a:ext>
            </a:extLst>
          </p:cNvPr>
          <p:cNvSpPr txBox="1"/>
          <p:nvPr/>
        </p:nvSpPr>
        <p:spPr>
          <a:xfrm>
            <a:off x="109728" y="2549328"/>
            <a:ext cx="11960352" cy="9210022"/>
          </a:xfrm>
          <a:prstGeom prst="rect">
            <a:avLst/>
          </a:prstGeom>
          <a:noFill/>
        </p:spPr>
        <p:txBody>
          <a:bodyPr wrap="square">
            <a:spAutoFit/>
          </a:bodyPr>
          <a:lstStyle/>
          <a:p>
            <a:pPr marL="20320" algn="just">
              <a:lnSpc>
                <a:spcPct val="99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Voornaamste kenmerken:			</a:t>
            </a:r>
            <a:r>
              <a:rPr lang="nl-NL" sz="2000" kern="100" dirty="0">
                <a:solidFill>
                  <a:srgbClr val="000000"/>
                </a:solidFill>
                <a:latin typeface="Calibri" panose="020F0502020204030204" pitchFamily="34" charset="0"/>
                <a:ea typeface="Calibri" panose="020F0502020204030204" pitchFamily="34" charset="0"/>
              </a:rPr>
              <a:t>De aangebrachte Antibacteriële Coating geeft een zeer 						langdurige bescherming tegen vervuiling, vocht en bacteriën. </a:t>
            </a:r>
            <a:r>
              <a:rPr lang="nl-NL" sz="2000" dirty="0">
                <a:solidFill>
                  <a:srgbClr val="000000"/>
                </a:solidFill>
                <a:latin typeface="Calibri" panose="020F0502020204030204" pitchFamily="34" charset="0"/>
                <a:ea typeface="Calibri" panose="020F0502020204030204" pitchFamily="34" charset="0"/>
              </a:rPr>
              <a:t>						Bacteriën remmend waardoor tussen de reinigingscycli 						overdracht wordt geminimaliseerd.</a:t>
            </a:r>
            <a:endParaRPr lang="nl-NL" sz="2000" b="1" kern="100" dirty="0">
              <a:solidFill>
                <a:srgbClr val="000000"/>
              </a:solidFill>
              <a:latin typeface="Calibri" panose="020F0502020204030204" pitchFamily="34" charset="0"/>
              <a:ea typeface="Calibri" panose="020F0502020204030204" pitchFamily="34" charset="0"/>
            </a:endParaRPr>
          </a:p>
          <a:p>
            <a:pPr marL="20955" marR="48895" algn="just">
              <a:lnSpc>
                <a:spcPct val="97000"/>
              </a:lnSpc>
              <a:spcAft>
                <a:spcPts val="10"/>
              </a:spcAft>
              <a:buNone/>
            </a:pPr>
            <a:r>
              <a:rPr lang="nl-NL" sz="2000" b="1" kern="100" dirty="0">
                <a:solidFill>
                  <a:srgbClr val="000000"/>
                </a:solidFill>
                <a:effectLst/>
                <a:latin typeface="Calibri" panose="020F0502020204030204" pitchFamily="34" charset="0"/>
                <a:ea typeface="Calibri" panose="020F0502020204030204" pitchFamily="34" charset="0"/>
              </a:rPr>
              <a:t>Verwerkingsadvies:			</a:t>
            </a:r>
            <a:r>
              <a:rPr lang="nl-NL" sz="2000" kern="100" dirty="0">
                <a:solidFill>
                  <a:srgbClr val="000000"/>
                </a:solidFill>
                <a:effectLst/>
                <a:latin typeface="Calibri" panose="020F0502020204030204" pitchFamily="34" charset="0"/>
                <a:ea typeface="Calibri" panose="020F0502020204030204" pitchFamily="34" charset="0"/>
              </a:rPr>
              <a:t>De ondergrond moet droog en vrij van vet, olie en stof zijn. Voor het 					verwijderen van eventuele aanslag en/of vetten raden wij de 						volgende stappen aan te volgen: </a:t>
            </a:r>
          </a:p>
          <a:p>
            <a:pPr marL="20955">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Reinigingen: </a:t>
            </a:r>
            <a:r>
              <a:rPr lang="nl-NL" sz="2000" kern="100" dirty="0">
                <a:solidFill>
                  <a:srgbClr val="000000"/>
                </a:solidFill>
                <a:effectLst/>
                <a:latin typeface="Calibri" panose="020F0502020204030204" pitchFamily="34" charset="0"/>
                <a:ea typeface="Calibri" panose="020F0502020204030204" pitchFamily="34" charset="0"/>
              </a:rPr>
              <a:t>				Cleaner schudden voor gebruik. </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Aanbrengen door middel van sproeien. </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Reinigen met de </a:t>
            </a:r>
            <a:r>
              <a:rPr lang="nl-NL" sz="2000" kern="100" dirty="0" err="1">
                <a:solidFill>
                  <a:srgbClr val="000000"/>
                </a:solidFill>
                <a:effectLst/>
                <a:latin typeface="Calibri" panose="020F0502020204030204" pitchFamily="34" charset="0"/>
                <a:ea typeface="Calibri" panose="020F0502020204030204" pitchFamily="34" charset="0"/>
              </a:rPr>
              <a:t>nano</a:t>
            </a:r>
            <a:r>
              <a:rPr lang="nl-NL" sz="2000" kern="100" dirty="0">
                <a:solidFill>
                  <a:srgbClr val="000000"/>
                </a:solidFill>
                <a:effectLst/>
                <a:latin typeface="Calibri" panose="020F0502020204030204" pitchFamily="34" charset="0"/>
                <a:ea typeface="Calibri" panose="020F0502020204030204" pitchFamily="34" charset="0"/>
              </a:rPr>
              <a:t> microvezeldoek of een zachte doek, spons of 					borstel. Eventueel naspoelen met water en bij grote oppervlakken 					met ruitenwisser 	droogtrekken.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(voor extra </a:t>
            </a:r>
            <a:r>
              <a:rPr lang="nl-NL" sz="2000" dirty="0" err="1">
                <a:solidFill>
                  <a:srgbClr val="000000"/>
                </a:solidFill>
                <a:effectLst/>
                <a:latin typeface="Calibri" panose="020F0502020204030204" pitchFamily="34" charset="0"/>
                <a:ea typeface="Calibri" panose="020F0502020204030204" pitchFamily="34" charset="0"/>
              </a:rPr>
              <a:t>reining</a:t>
            </a:r>
            <a:r>
              <a:rPr lang="nl-NL" sz="2000" dirty="0">
                <a:solidFill>
                  <a:srgbClr val="000000"/>
                </a:solidFill>
                <a:effectLst/>
                <a:latin typeface="Calibri" panose="020F0502020204030204" pitchFamily="34" charset="0"/>
                <a:ea typeface="Calibri" panose="020F0502020204030204" pitchFamily="34" charset="0"/>
              </a:rPr>
              <a:t> informatie raadpleeg het productblad “ Cleaner”).</a:t>
            </a:r>
            <a:r>
              <a:rPr lang="nl-NL" sz="2000" dirty="0">
                <a:solidFill>
                  <a:srgbClr val="000000"/>
                </a:solidFill>
                <a:effectLst/>
                <a:latin typeface="Trebuchet MS" panose="020B0603020202020204" pitchFamily="34" charset="0"/>
                <a:ea typeface="Trebuchet MS" panose="020B0603020202020204" pitchFamily="34" charset="0"/>
                <a:cs typeface="Trebuchet MS" panose="020B0603020202020204" pitchFamily="34" charset="0"/>
              </a:rPr>
              <a:t> </a:t>
            </a:r>
            <a:r>
              <a:rPr lang="nl-NL" sz="2000" b="1" kern="1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a:p>
            <a:pPr marL="74930">
              <a:lnSpc>
                <a:spcPct val="107000"/>
              </a:lnSpc>
              <a:spcAft>
                <a:spcPts val="3215"/>
              </a:spcAft>
            </a:pPr>
            <a:endParaRPr lang="nl-NL" b="1" kern="100" dirty="0">
              <a:solidFill>
                <a:srgbClr val="000000"/>
              </a:solidFill>
              <a:latin typeface="Calibri" panose="020F0502020204030204" pitchFamily="34" charset="0"/>
              <a:ea typeface="Calibri" panose="020F0502020204030204" pitchFamily="34" charset="0"/>
            </a:endParaRPr>
          </a:p>
          <a:p>
            <a:pPr marL="74930">
              <a:lnSpc>
                <a:spcPct val="107000"/>
              </a:lnSpc>
              <a:spcAft>
                <a:spcPts val="3215"/>
              </a:spcAft>
            </a:pPr>
            <a:endParaRPr lang="nl-NL" sz="1800" b="1" kern="100" dirty="0">
              <a:solidFill>
                <a:srgbClr val="000000"/>
              </a:solidFill>
              <a:effectLst/>
              <a:latin typeface="Calibri" panose="020F0502020204030204" pitchFamily="34" charset="0"/>
              <a:ea typeface="Calibri" panose="020F0502020204030204" pitchFamily="34" charset="0"/>
            </a:endParaRPr>
          </a:p>
          <a:p>
            <a:pPr marL="74930">
              <a:lnSpc>
                <a:spcPct val="107000"/>
              </a:lnSpc>
              <a:spcAft>
                <a:spcPts val="3215"/>
              </a:spcAft>
            </a:pPr>
            <a:endParaRPr lang="nl-NL" b="1" kern="100" dirty="0">
              <a:solidFill>
                <a:srgbClr val="000000"/>
              </a:solidFill>
              <a:latin typeface="Calibri" panose="020F0502020204030204" pitchFamily="34" charset="0"/>
              <a:ea typeface="Calibri" panose="020F0502020204030204" pitchFamily="34" charset="0"/>
            </a:endParaRPr>
          </a:p>
          <a:p>
            <a:pPr marL="74930">
              <a:lnSpc>
                <a:spcPct val="107000"/>
              </a:lnSpc>
              <a:spcAft>
                <a:spcPts val="3215"/>
              </a:spcAft>
            </a:pPr>
            <a:endParaRPr lang="nl-NL" sz="1800" b="1" kern="100" dirty="0">
              <a:solidFill>
                <a:srgbClr val="000000"/>
              </a:solidFill>
              <a:effectLst/>
              <a:latin typeface="Calibri" panose="020F0502020204030204" pitchFamily="34" charset="0"/>
              <a:ea typeface="Calibri" panose="020F0502020204030204" pitchFamily="34" charset="0"/>
            </a:endParaRPr>
          </a:p>
          <a:p>
            <a:pPr marL="74930">
              <a:lnSpc>
                <a:spcPct val="107000"/>
              </a:lnSpc>
              <a:spcAft>
                <a:spcPts val="3215"/>
              </a:spcAft>
            </a:pPr>
            <a:endParaRPr lang="nl-NL" b="1" kern="100" dirty="0">
              <a:solidFill>
                <a:srgbClr val="000000"/>
              </a:solidFill>
              <a:latin typeface="Calibri" panose="020F0502020204030204" pitchFamily="34" charset="0"/>
              <a:ea typeface="Calibri" panose="020F0502020204030204" pitchFamily="34" charset="0"/>
            </a:endParaRPr>
          </a:p>
          <a:p>
            <a:pPr marL="74930">
              <a:lnSpc>
                <a:spcPct val="107000"/>
              </a:lnSpc>
              <a:spcAft>
                <a:spcPts val="3215"/>
              </a:spcAft>
            </a:pPr>
            <a:endParaRPr lang="nl-NL" sz="1800" b="1" kern="100" dirty="0">
              <a:solidFill>
                <a:srgbClr val="000000"/>
              </a:solidFill>
              <a:effectLst/>
              <a:latin typeface="Calibri" panose="020F0502020204030204" pitchFamily="34" charset="0"/>
              <a:ea typeface="Calibri" panose="020F0502020204030204" pitchFamily="34" charset="0"/>
            </a:endParaRPr>
          </a:p>
          <a:p>
            <a:pPr marL="74930">
              <a:lnSpc>
                <a:spcPct val="107000"/>
              </a:lnSpc>
              <a:spcAft>
                <a:spcPts val="3215"/>
              </a:spcAft>
            </a:pPr>
            <a:r>
              <a:rPr lang="nl-NL" sz="1800" b="1" kern="100" dirty="0">
                <a:solidFill>
                  <a:srgbClr val="000000"/>
                </a:solidFill>
                <a:effectLst/>
                <a:latin typeface="Calibri" panose="020F0502020204030204" pitchFamily="34" charset="0"/>
                <a:ea typeface="Calibri" panose="020F0502020204030204" pitchFamily="34" charset="0"/>
              </a:rPr>
              <a:t> </a:t>
            </a:r>
            <a:endParaRPr lang="nl-NL" sz="2800" kern="1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6238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39B25-2C61-41FB-3E0C-07D117D632BC}"/>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96F2EACE-18ED-3B70-CC80-A28E7A54C621}"/>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94D2C506-416A-5759-B7E3-3CB5340D6337}"/>
              </a:ext>
            </a:extLst>
          </p:cNvPr>
          <p:cNvSpPr txBox="1"/>
          <p:nvPr/>
        </p:nvSpPr>
        <p:spPr>
          <a:xfrm>
            <a:off x="6742176" y="870758"/>
            <a:ext cx="488899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847CEB80-89D6-D4B5-60DC-BFD4358838C2}"/>
              </a:ext>
            </a:extLst>
          </p:cNvPr>
          <p:cNvSpPr txBox="1"/>
          <p:nvPr/>
        </p:nvSpPr>
        <p:spPr>
          <a:xfrm>
            <a:off x="231648" y="1859047"/>
            <a:ext cx="487680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3600" b="1" dirty="0">
                <a:solidFill>
                  <a:srgbClr val="000000"/>
                </a:solidFill>
                <a:effectLst/>
                <a:latin typeface="Calibri" panose="020F0502020204030204" pitchFamily="34" charset="0"/>
                <a:ea typeface="Calibri" panose="020F0502020204030204" pitchFamily="34" charset="0"/>
              </a:rPr>
              <a:t>Antibacteriële Coating </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86810E28-8886-6E43-8399-1355E90C7985}"/>
              </a:ext>
            </a:extLst>
          </p:cNvPr>
          <p:cNvSpPr txBox="1"/>
          <p:nvPr/>
        </p:nvSpPr>
        <p:spPr>
          <a:xfrm>
            <a:off x="219456" y="2671248"/>
            <a:ext cx="11362944" cy="3623556"/>
          </a:xfrm>
          <a:prstGeom prst="rect">
            <a:avLst/>
          </a:prstGeom>
          <a:noFill/>
        </p:spPr>
        <p:txBody>
          <a:bodyPr wrap="square">
            <a:spAutoFit/>
          </a:bodyPr>
          <a:lstStyle/>
          <a:p>
            <a:pPr marL="74930">
              <a:lnSpc>
                <a:spcPct val="107000"/>
              </a:lnSpc>
              <a:spcAft>
                <a:spcPts val="3190"/>
              </a:spcAft>
            </a:pPr>
            <a:r>
              <a:rPr lang="nl-NL" sz="2000" b="1" kern="100" dirty="0">
                <a:solidFill>
                  <a:srgbClr val="000000"/>
                </a:solidFill>
                <a:effectLst/>
                <a:latin typeface="Calibri" panose="020F0502020204030204" pitchFamily="34" charset="0"/>
                <a:ea typeface="Calibri" panose="020F0502020204030204" pitchFamily="34" charset="0"/>
              </a:rPr>
              <a:t>Ondergrondconditie:		</a:t>
            </a:r>
            <a:r>
              <a:rPr lang="nl-NL" sz="2000" dirty="0">
                <a:solidFill>
                  <a:srgbClr val="000000"/>
                </a:solidFill>
                <a:effectLst/>
                <a:latin typeface="Calibri" panose="020F0502020204030204" pitchFamily="34" charset="0"/>
                <a:ea typeface="Calibri" panose="020F0502020204030204" pitchFamily="34" charset="0"/>
              </a:rPr>
              <a:t>Voorwaarde voor een optimale werking is de opname van het product. 				Deze hangt af van het poriënvolume van de te behandelen ondergrond 				en het vochtgehalte. De ondergrond dient zo droog mogelijk te zijn. </a:t>
            </a:r>
            <a:endParaRPr lang="nl-NL" sz="2000" b="1" kern="100" dirty="0">
              <a:solidFill>
                <a:srgbClr val="000000"/>
              </a:solidFill>
              <a:effectLst/>
              <a:latin typeface="Calibri" panose="020F0502020204030204" pitchFamily="34" charset="0"/>
              <a:ea typeface="Calibri" panose="020F0502020204030204" pitchFamily="34" charset="0"/>
            </a:endParaRPr>
          </a:p>
          <a:p>
            <a:pPr marL="20955">
              <a:lnSpc>
                <a:spcPct val="99000"/>
              </a:lnSpc>
              <a:spcAft>
                <a:spcPts val="800"/>
              </a:spcAft>
              <a:buNone/>
            </a:pPr>
            <a:r>
              <a:rPr lang="nl-NL" sz="2000" b="1" dirty="0">
                <a:solidFill>
                  <a:srgbClr val="000000"/>
                </a:solidFill>
                <a:effectLst/>
                <a:latin typeface="Calibri" panose="020F0502020204030204" pitchFamily="34" charset="0"/>
                <a:ea typeface="Calibri" panose="020F0502020204030204" pitchFamily="34" charset="0"/>
              </a:rPr>
              <a:t> Aanbrengen: 			</a:t>
            </a:r>
            <a:r>
              <a:rPr lang="nl-NL" sz="2000" kern="100" dirty="0">
                <a:solidFill>
                  <a:srgbClr val="000000"/>
                </a:solidFill>
                <a:effectLst/>
                <a:latin typeface="Calibri" panose="020F0502020204030204" pitchFamily="34" charset="0"/>
                <a:ea typeface="Calibri" panose="020F0502020204030204" pitchFamily="34" charset="0"/>
              </a:rPr>
              <a:t>Met vernevelaar onderaan het te behandelen oppervlak beginnen met 				sprayen. 											Overtollig product met roller of kwast verdelen.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Van onder naar boven aanbrengen.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Controle van een oppervlak, na 3 uur behandelde oppervlak nogmaals 					volgens bovenstaande procedure behandelen.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Wanneer het product niet meer hecht is de applicatie goed uitgevoerd. </a:t>
            </a:r>
            <a:endParaRPr lang="nl-NL"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736761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ADD3D-B097-FE6F-AE0A-D985ADBE8E42}"/>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62AE8E1A-F99A-6C56-9003-A6CA7552A9DF}"/>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38FE61CE-F12F-3B8B-3F5F-F5C62DDDF129}"/>
              </a:ext>
            </a:extLst>
          </p:cNvPr>
          <p:cNvSpPr txBox="1"/>
          <p:nvPr/>
        </p:nvSpPr>
        <p:spPr>
          <a:xfrm>
            <a:off x="6742176" y="870758"/>
            <a:ext cx="488899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B852A9A2-5A61-5AC6-18CF-315A575E89CD}"/>
              </a:ext>
            </a:extLst>
          </p:cNvPr>
          <p:cNvSpPr txBox="1"/>
          <p:nvPr/>
        </p:nvSpPr>
        <p:spPr>
          <a:xfrm>
            <a:off x="231648" y="1859047"/>
            <a:ext cx="487680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3600" b="1" dirty="0">
                <a:solidFill>
                  <a:srgbClr val="000000"/>
                </a:solidFill>
                <a:effectLst/>
                <a:latin typeface="Calibri" panose="020F0502020204030204" pitchFamily="34" charset="0"/>
                <a:ea typeface="Calibri" panose="020F0502020204030204" pitchFamily="34" charset="0"/>
              </a:rPr>
              <a:t>Antibacteriële Coating </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B27DE678-F140-32FE-AE4A-EC78E98ACC67}"/>
              </a:ext>
            </a:extLst>
          </p:cNvPr>
          <p:cNvSpPr txBox="1"/>
          <p:nvPr/>
        </p:nvSpPr>
        <p:spPr>
          <a:xfrm>
            <a:off x="280416" y="2540246"/>
            <a:ext cx="11826240" cy="4093428"/>
          </a:xfrm>
          <a:prstGeom prst="rect">
            <a:avLst/>
          </a:prstGeom>
          <a:noFill/>
        </p:spPr>
        <p:txBody>
          <a:bodyPr wrap="square">
            <a:spAutoFit/>
          </a:bodyPr>
          <a:lstStyle/>
          <a:p>
            <a:r>
              <a:rPr lang="nl-NL" sz="2000" b="1" dirty="0">
                <a:solidFill>
                  <a:srgbClr val="000000"/>
                </a:solidFill>
                <a:effectLst/>
                <a:latin typeface="Calibri" panose="020F0502020204030204" pitchFamily="34" charset="0"/>
                <a:ea typeface="Calibri" panose="020F0502020204030204" pitchFamily="34" charset="0"/>
              </a:rPr>
              <a:t>Kleur en glans:		 	</a:t>
            </a:r>
            <a:r>
              <a:rPr lang="nl-NL" sz="2000" dirty="0">
                <a:solidFill>
                  <a:srgbClr val="000000"/>
                </a:solidFill>
                <a:effectLst/>
                <a:latin typeface="Calibri" panose="020F0502020204030204" pitchFamily="34" charset="0"/>
                <a:ea typeface="Calibri" panose="020F0502020204030204" pitchFamily="34" charset="0"/>
              </a:rPr>
              <a:t>Kleurloos. Droogt kleurloos op (geen dekking). Onzichtbaar.</a:t>
            </a:r>
          </a:p>
          <a:p>
            <a:endParaRPr lang="nl-NL" sz="2000" dirty="0">
              <a:solidFill>
                <a:srgbClr val="000000"/>
              </a:solidFill>
              <a:latin typeface="Calibri" panose="020F0502020204030204" pitchFamily="34" charset="0"/>
              <a:ea typeface="Calibri" panose="020F0502020204030204" pitchFamily="34" charset="0"/>
            </a:endParaRPr>
          </a:p>
          <a:p>
            <a:r>
              <a:rPr lang="nl-NL" sz="2000" b="1" kern="100" dirty="0">
                <a:solidFill>
                  <a:srgbClr val="000000"/>
                </a:solidFill>
                <a:effectLst/>
                <a:latin typeface="Calibri" panose="020F0502020204030204" pitchFamily="34" charset="0"/>
                <a:ea typeface="Calibri" panose="020F0502020204030204" pitchFamily="34" charset="0"/>
              </a:rPr>
              <a:t>Verpakking: 			</a:t>
            </a:r>
            <a:r>
              <a:rPr lang="nl-NL" sz="2000" dirty="0">
                <a:solidFill>
                  <a:srgbClr val="000000"/>
                </a:solidFill>
                <a:effectLst/>
                <a:latin typeface="Calibri" panose="020F0502020204030204" pitchFamily="34" charset="0"/>
                <a:ea typeface="Calibri" panose="020F0502020204030204" pitchFamily="34" charset="0"/>
              </a:rPr>
              <a:t>Fles 250 ml, 1 liter, jerrycans van 5 liter en 10 liter.</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a:p>
            <a:r>
              <a:rPr lang="nl-NL" sz="2000" b="1" kern="100" dirty="0">
                <a:solidFill>
                  <a:srgbClr val="000000"/>
                </a:solidFill>
                <a:effectLst/>
                <a:latin typeface="Calibri" panose="020F0502020204030204" pitchFamily="34" charset="0"/>
                <a:ea typeface="Calibri" panose="020F0502020204030204" pitchFamily="34" charset="0"/>
              </a:rPr>
              <a:t>PH waarde:			</a:t>
            </a:r>
            <a:r>
              <a:rPr lang="nl-NL" sz="2000" dirty="0">
                <a:solidFill>
                  <a:srgbClr val="000000"/>
                </a:solidFill>
                <a:effectLst/>
                <a:latin typeface="Calibri" panose="020F0502020204030204" pitchFamily="34" charset="0"/>
                <a:ea typeface="Calibri" panose="020F0502020204030204" pitchFamily="34" charset="0"/>
              </a:rPr>
              <a:t>4 (20°C) </a:t>
            </a:r>
            <a:br>
              <a:rPr lang="nl-NL" sz="2000" dirty="0">
                <a:solidFill>
                  <a:srgbClr val="000000"/>
                </a:solidFill>
                <a:effectLst/>
                <a:latin typeface="Calibri" panose="020F0502020204030204" pitchFamily="34" charset="0"/>
                <a:ea typeface="Calibri" panose="020F0502020204030204" pitchFamily="34" charset="0"/>
              </a:rPr>
            </a:br>
            <a:endParaRPr lang="nl-NL" sz="2000" kern="100" dirty="0">
              <a:solidFill>
                <a:srgbClr val="000000"/>
              </a:solidFill>
              <a:latin typeface="Calibri" panose="020F0502020204030204" pitchFamily="34" charset="0"/>
              <a:ea typeface="Calibri" panose="020F0502020204030204" pitchFamily="34" charset="0"/>
            </a:endParaRPr>
          </a:p>
          <a:p>
            <a:r>
              <a:rPr lang="nl-NL" sz="2000" b="1" dirty="0">
                <a:solidFill>
                  <a:srgbClr val="000000"/>
                </a:solidFill>
                <a:effectLst/>
                <a:latin typeface="Calibri" panose="020F0502020204030204" pitchFamily="34" charset="0"/>
                <a:ea typeface="Calibri" panose="020F0502020204030204" pitchFamily="34" charset="0"/>
              </a:rPr>
              <a:t>Voedselveiligheid: 		</a:t>
            </a:r>
            <a:r>
              <a:rPr lang="nl-NL" sz="2000" dirty="0">
                <a:solidFill>
                  <a:srgbClr val="000000"/>
                </a:solidFill>
                <a:effectLst/>
                <a:latin typeface="Calibri" panose="020F0502020204030204" pitchFamily="34" charset="0"/>
                <a:ea typeface="Calibri" panose="020F0502020204030204" pitchFamily="34" charset="0"/>
              </a:rPr>
              <a:t>Volgens EC 1935/2004</a:t>
            </a:r>
            <a:br>
              <a:rPr lang="nl-NL" sz="2000" dirty="0">
                <a:solidFill>
                  <a:srgbClr val="000000"/>
                </a:solidFill>
                <a:effectLst/>
                <a:latin typeface="Calibri" panose="020F0502020204030204" pitchFamily="34" charset="0"/>
                <a:ea typeface="Calibri" panose="020F0502020204030204" pitchFamily="34" charset="0"/>
              </a:rPr>
            </a:b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a:t>
            </a:r>
            <a:r>
              <a:rPr lang="nl-NL" sz="2000" b="1" dirty="0">
                <a:solidFill>
                  <a:srgbClr val="000000"/>
                </a:solidFill>
                <a:effectLst/>
                <a:latin typeface="Calibri" panose="020F0502020204030204" pitchFamily="34" charset="0"/>
                <a:ea typeface="Calibri" panose="020F0502020204030204" pitchFamily="34" charset="0"/>
              </a:rPr>
              <a:t>Verbruik:			</a:t>
            </a:r>
            <a:r>
              <a:rPr lang="nl-NL" sz="2000" dirty="0">
                <a:solidFill>
                  <a:srgbClr val="000000"/>
                </a:solidFill>
                <a:effectLst/>
                <a:latin typeface="Calibri" panose="020F0502020204030204" pitchFamily="34" charset="0"/>
                <a:ea typeface="Calibri" panose="020F0502020204030204" pitchFamily="34" charset="0"/>
              </a:rPr>
              <a:t>Theoretisch rendement op een gladde ondergrond ca. 25-30 m² p/</a:t>
            </a:r>
            <a:r>
              <a:rPr lang="nl-NL" sz="2000" dirty="0" err="1">
                <a:solidFill>
                  <a:srgbClr val="000000"/>
                </a:solidFill>
                <a:effectLst/>
                <a:latin typeface="Calibri" panose="020F0502020204030204" pitchFamily="34" charset="0"/>
                <a:ea typeface="Calibri" panose="020F0502020204030204" pitchFamily="34" charset="0"/>
              </a:rPr>
              <a:t>ltr</a:t>
            </a:r>
            <a:r>
              <a:rPr lang="nl-NL" sz="2000" dirty="0">
                <a:solidFill>
                  <a:srgbClr val="000000"/>
                </a:solidFill>
                <a:effectLst/>
                <a:latin typeface="Calibri" panose="020F0502020204030204" pitchFamily="34" charset="0"/>
                <a:ea typeface="Calibri" panose="020F0502020204030204" pitchFamily="34" charset="0"/>
              </a:rPr>
              <a:t> (1 				laag) Het aangegeven verbruik is een richtwaarde. Afhankelijk van de 					aard van de ondergrond en de verwerking kan deze afwijken. Exacte 					verbruiken kunnen uitsluitend per project d.m.v.</a:t>
            </a:r>
            <a:r>
              <a:rPr lang="nl-NL" sz="2000" dirty="0">
                <a:solidFill>
                  <a:srgbClr val="000000"/>
                </a:solidFill>
                <a:latin typeface="Calibri" panose="020F0502020204030204" pitchFamily="34" charset="0"/>
                <a:ea typeface="Calibri" panose="020F0502020204030204" pitchFamily="34" charset="0"/>
              </a:rPr>
              <a:t> proefvlakken</a:t>
            </a:r>
            <a:r>
              <a:rPr lang="nl-NL" sz="20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latin typeface="Calibri" panose="020F0502020204030204" pitchFamily="34" charset="0"/>
                <a:ea typeface="Calibri" panose="020F0502020204030204" pitchFamily="34" charset="0"/>
              </a:rPr>
              <a:t>					bepaald worden.</a:t>
            </a:r>
            <a:r>
              <a:rPr lang="nl-NL" sz="2000" dirty="0">
                <a:solidFill>
                  <a:srgbClr val="000000"/>
                </a:solidFill>
                <a:effectLst/>
                <a:latin typeface="Calibri" panose="020F0502020204030204" pitchFamily="34" charset="0"/>
                <a:ea typeface="Calibri" panose="020F0502020204030204" pitchFamily="34" charset="0"/>
              </a:rPr>
              <a:t>					</a:t>
            </a:r>
            <a:r>
              <a:rPr lang="nl-NL" sz="1800" dirty="0">
                <a:solidFill>
                  <a:srgbClr val="000000"/>
                </a:solidFill>
                <a:effectLst/>
                <a:latin typeface="Calibri" panose="020F0502020204030204" pitchFamily="34" charset="0"/>
                <a:ea typeface="Calibri" panose="020F0502020204030204" pitchFamily="34" charset="0"/>
              </a:rPr>
              <a:t>	</a:t>
            </a:r>
            <a:endParaRPr lang="nl-NL"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7941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6C26F-E13B-1CDF-89BD-25BAD9D09087}"/>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2F20E1C8-F0E2-A333-C31F-94BA90606278}"/>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D703FAEB-C83B-16A4-F6E3-63E73605ABD0}"/>
              </a:ext>
            </a:extLst>
          </p:cNvPr>
          <p:cNvSpPr txBox="1"/>
          <p:nvPr/>
        </p:nvSpPr>
        <p:spPr>
          <a:xfrm>
            <a:off x="6742176" y="870758"/>
            <a:ext cx="488899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2A1646C0-9C69-AB2E-EAC6-36616B0543C0}"/>
              </a:ext>
            </a:extLst>
          </p:cNvPr>
          <p:cNvSpPr txBox="1"/>
          <p:nvPr/>
        </p:nvSpPr>
        <p:spPr>
          <a:xfrm>
            <a:off x="231648" y="1859047"/>
            <a:ext cx="487680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3600" b="1" dirty="0">
                <a:solidFill>
                  <a:srgbClr val="000000"/>
                </a:solidFill>
                <a:effectLst/>
                <a:latin typeface="Calibri" panose="020F0502020204030204" pitchFamily="34" charset="0"/>
                <a:ea typeface="Calibri" panose="020F0502020204030204" pitchFamily="34" charset="0"/>
              </a:rPr>
              <a:t>Antibacteriële Coating </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D827B8BF-9B48-61C9-DA2D-A930533FAEB3}"/>
              </a:ext>
            </a:extLst>
          </p:cNvPr>
          <p:cNvSpPr txBox="1"/>
          <p:nvPr/>
        </p:nvSpPr>
        <p:spPr>
          <a:xfrm>
            <a:off x="121920" y="2521400"/>
            <a:ext cx="11911584" cy="4028026"/>
          </a:xfrm>
          <a:prstGeom prst="rect">
            <a:avLst/>
          </a:prstGeom>
          <a:noFill/>
        </p:spPr>
        <p:txBody>
          <a:bodyPr wrap="square">
            <a:spAutoFit/>
          </a:bodyPr>
          <a:lstStyle/>
          <a:p>
            <a:pPr marL="71755" marR="52070" indent="-6350" algn="just">
              <a:lnSpc>
                <a:spcPct val="103000"/>
              </a:lnSpc>
              <a:spcAft>
                <a:spcPts val="930"/>
              </a:spcAft>
              <a:buNone/>
            </a:pPr>
            <a:r>
              <a:rPr lang="nl-NL" sz="2000" b="1" kern="100" dirty="0">
                <a:solidFill>
                  <a:srgbClr val="000000"/>
                </a:solidFill>
                <a:effectLst/>
                <a:latin typeface="Calibri" panose="020F0502020204030204" pitchFamily="34" charset="0"/>
                <a:ea typeface="Calibri" panose="020F0502020204030204" pitchFamily="34" charset="0"/>
              </a:rPr>
              <a:t>Maatregelen ter beheersing van blootstelling:   </a:t>
            </a:r>
            <a:r>
              <a:rPr lang="nl-NL" sz="2000" kern="100" dirty="0">
                <a:solidFill>
                  <a:srgbClr val="000000"/>
                </a:solidFill>
                <a:effectLst/>
                <a:latin typeface="Calibri" panose="020F0502020204030204" pitchFamily="34" charset="0"/>
                <a:ea typeface="Calibri" panose="020F0502020204030204" pitchFamily="34" charset="0"/>
              </a:rPr>
              <a:t>Zorg voor een geschikte ventilatie in de verwerkingsruimte. </a:t>
            </a:r>
          </a:p>
          <a:p>
            <a:pPr>
              <a:lnSpc>
                <a:spcPct val="107000"/>
              </a:lnSpc>
              <a:spcAft>
                <a:spcPts val="800"/>
              </a:spcAft>
              <a:tabLst>
                <a:tab pos="3030220" algn="ctr"/>
              </a:tabLst>
            </a:pPr>
            <a:r>
              <a:rPr lang="nl-NL" sz="2000" b="1" kern="100" dirty="0">
                <a:solidFill>
                  <a:srgbClr val="000000"/>
                </a:solidFill>
                <a:effectLst/>
                <a:latin typeface="Calibri" panose="020F0502020204030204" pitchFamily="34" charset="0"/>
                <a:ea typeface="Calibri" panose="020F0502020204030204" pitchFamily="34" charset="0"/>
              </a:rPr>
              <a:t> Persoonlijke beschermingsuitrusting:   	</a:t>
            </a:r>
            <a:r>
              <a:rPr lang="nl-NL" sz="2000" kern="100" dirty="0">
                <a:solidFill>
                  <a:srgbClr val="000000"/>
                </a:solidFill>
                <a:effectLst/>
                <a:latin typeface="Calibri" panose="020F0502020204030204" pitchFamily="34" charset="0"/>
                <a:ea typeface="Calibri" panose="020F0502020204030204" pitchFamily="34" charset="0"/>
              </a:rPr>
              <a:t>Handschoenen. Veiligheidsbril. </a:t>
            </a:r>
          </a:p>
          <a:p>
            <a:pPr>
              <a:lnSpc>
                <a:spcPct val="107000"/>
              </a:lnSpc>
              <a:spcAft>
                <a:spcPts val="800"/>
              </a:spcAft>
              <a:tabLst>
                <a:tab pos="3030220" algn="ctr"/>
              </a:tabLst>
            </a:pPr>
            <a:endParaRPr lang="nl-NL" sz="2000" kern="100" dirty="0">
              <a:solidFill>
                <a:srgbClr val="000000"/>
              </a:solidFill>
              <a:latin typeface="Calibri" panose="020F0502020204030204" pitchFamily="34" charset="0"/>
              <a:ea typeface="Calibri" panose="020F0502020204030204" pitchFamily="34" charset="0"/>
            </a:endParaRPr>
          </a:p>
          <a:p>
            <a:pPr>
              <a:lnSpc>
                <a:spcPct val="107000"/>
              </a:lnSpc>
              <a:spcAft>
                <a:spcPts val="800"/>
              </a:spcAft>
              <a:tabLst>
                <a:tab pos="3030220" algn="ctr"/>
              </a:tabLst>
            </a:pPr>
            <a:endParaRPr lang="nl-NL" sz="2000" kern="100" dirty="0">
              <a:solidFill>
                <a:srgbClr val="000000"/>
              </a:solidFill>
              <a:effectLst/>
              <a:latin typeface="Calibri" panose="020F0502020204030204" pitchFamily="34" charset="0"/>
              <a:ea typeface="Calibri" panose="020F0502020204030204" pitchFamily="34" charset="0"/>
            </a:endParaRPr>
          </a:p>
          <a:p>
            <a:pPr marL="2313940" marR="52070" indent="-2248535" algn="just">
              <a:lnSpc>
                <a:spcPct val="103000"/>
              </a:lnSpc>
              <a:spcAft>
                <a:spcPts val="20"/>
              </a:spcAft>
              <a:buNone/>
            </a:pPr>
            <a:r>
              <a:rPr lang="nl-NL" sz="2000" b="1" kern="100" dirty="0">
                <a:solidFill>
                  <a:srgbClr val="000000"/>
                </a:solidFill>
                <a:effectLst/>
                <a:latin typeface="Calibri" panose="020F0502020204030204" pitchFamily="34" charset="0"/>
                <a:ea typeface="Calibri" panose="020F0502020204030204" pitchFamily="34" charset="0"/>
              </a:rPr>
              <a:t>Bescherming handen: 	 		</a:t>
            </a:r>
            <a:r>
              <a:rPr lang="nl-NL" sz="2000" kern="100" dirty="0">
                <a:solidFill>
                  <a:srgbClr val="000000"/>
                </a:solidFill>
                <a:effectLst/>
                <a:latin typeface="Calibri" panose="020F0502020204030204" pitchFamily="34" charset="0"/>
                <a:ea typeface="Calibri" panose="020F0502020204030204" pitchFamily="34" charset="0"/>
              </a:rPr>
              <a:t>De keuze van een geschikte handschoen is niet alleen afhankelijk van 			het materiaal, maar ook van andere kwaliteitskenmerken en 				verschilt van fabrikant tot fabrikant. Geschikte 					chemicaliënbestendige handschoenen (EN 374) ook bij langer direct 			contact (Aanbeveling: beschermingsindex 6, overeenkomstig&gt; 480 			minuten permeatie volgens EN 374): bv. nitrilrubber (&gt; = 0,4 mm), 			</a:t>
            </a:r>
            <a:r>
              <a:rPr lang="nl-NL" sz="2000" kern="100" dirty="0" err="1">
                <a:solidFill>
                  <a:srgbClr val="000000"/>
                </a:solidFill>
                <a:effectLst/>
                <a:latin typeface="Calibri" panose="020F0502020204030204" pitchFamily="34" charset="0"/>
                <a:ea typeface="Calibri" panose="020F0502020204030204" pitchFamily="34" charset="0"/>
              </a:rPr>
              <a:t>butylrubber</a:t>
            </a:r>
            <a:r>
              <a:rPr lang="nl-NL" sz="2000" kern="100" dirty="0">
                <a:solidFill>
                  <a:srgbClr val="000000"/>
                </a:solidFill>
                <a:effectLst/>
                <a:latin typeface="Calibri" panose="020F0502020204030204" pitchFamily="34" charset="0"/>
                <a:ea typeface="Calibri" panose="020F0502020204030204" pitchFamily="34" charset="0"/>
              </a:rPr>
              <a:t> (&gt; = 0,7 mm) en anderen.</a:t>
            </a:r>
            <a:endParaRPr lang="nl-NL" sz="2800" kern="100" dirty="0">
              <a:solidFill>
                <a:srgbClr val="000000"/>
              </a:solidFill>
              <a:effectLst/>
              <a:latin typeface="Calibri" panose="020F0502020204030204" pitchFamily="34" charset="0"/>
              <a:ea typeface="Calibri" panose="020F0502020204030204" pitchFamily="34" charset="0"/>
            </a:endParaRPr>
          </a:p>
        </p:txBody>
      </p:sp>
      <p:pic>
        <p:nvPicPr>
          <p:cNvPr id="5" name="Afbeelding 4">
            <a:extLst>
              <a:ext uri="{FF2B5EF4-FFF2-40B4-BE49-F238E27FC236}">
                <a16:creationId xmlns:a16="http://schemas.microsoft.com/office/drawing/2014/main" id="{EED1BC8E-DD64-203F-ACA4-F6BA703E0BDD}"/>
              </a:ext>
            </a:extLst>
          </p:cNvPr>
          <p:cNvPicPr>
            <a:picLocks noChangeAspect="1"/>
          </p:cNvPicPr>
          <p:nvPr/>
        </p:nvPicPr>
        <p:blipFill>
          <a:blip r:embed="rId3"/>
          <a:stretch>
            <a:fillRect/>
          </a:stretch>
        </p:blipFill>
        <p:spPr>
          <a:xfrm>
            <a:off x="8430704" y="3121152"/>
            <a:ext cx="2078800" cy="847373"/>
          </a:xfrm>
          <a:prstGeom prst="rect">
            <a:avLst/>
          </a:prstGeom>
        </p:spPr>
      </p:pic>
    </p:spTree>
    <p:extLst>
      <p:ext uri="{BB962C8B-B14F-4D97-AF65-F5344CB8AC3E}">
        <p14:creationId xmlns:p14="http://schemas.microsoft.com/office/powerpoint/2010/main" val="1565397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D0CA6-D448-E803-2F62-C786FD8A833A}"/>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8FCC4831-CCD0-CB75-2036-34AA8F7151A3}"/>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A2A03C0B-E235-8261-1F26-1ADE4B8380E8}"/>
              </a:ext>
            </a:extLst>
          </p:cNvPr>
          <p:cNvSpPr txBox="1"/>
          <p:nvPr/>
        </p:nvSpPr>
        <p:spPr>
          <a:xfrm>
            <a:off x="6742176" y="870758"/>
            <a:ext cx="488899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2CDF9EC6-89A9-2C6B-648A-E8DD05A6E2CB}"/>
              </a:ext>
            </a:extLst>
          </p:cNvPr>
          <p:cNvSpPr txBox="1"/>
          <p:nvPr/>
        </p:nvSpPr>
        <p:spPr>
          <a:xfrm>
            <a:off x="231648" y="1859047"/>
            <a:ext cx="487680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3600" b="1" dirty="0">
                <a:solidFill>
                  <a:srgbClr val="000000"/>
                </a:solidFill>
                <a:effectLst/>
                <a:latin typeface="Calibri" panose="020F0502020204030204" pitchFamily="34" charset="0"/>
                <a:ea typeface="Calibri" panose="020F0502020204030204" pitchFamily="34" charset="0"/>
              </a:rPr>
              <a:t>Antibacteriële Coating </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Tree>
    <p:extLst>
      <p:ext uri="{BB962C8B-B14F-4D97-AF65-F5344CB8AC3E}">
        <p14:creationId xmlns:p14="http://schemas.microsoft.com/office/powerpoint/2010/main" val="2906371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0191E-AAAF-FC79-D6F9-5C2EB3560AA0}"/>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D7517505-87FD-4E21-6A39-F68D170D280E}"/>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EECF2447-EE71-4CB7-DC9F-E53019AF8C44}"/>
              </a:ext>
            </a:extLst>
          </p:cNvPr>
          <p:cNvSpPr txBox="1"/>
          <p:nvPr/>
        </p:nvSpPr>
        <p:spPr>
          <a:xfrm>
            <a:off x="6742176" y="870758"/>
            <a:ext cx="4888992"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63B58014-10CD-AD2C-9D9B-4406ACD0B43A}"/>
              </a:ext>
            </a:extLst>
          </p:cNvPr>
          <p:cNvSpPr txBox="1"/>
          <p:nvPr/>
        </p:nvSpPr>
        <p:spPr>
          <a:xfrm>
            <a:off x="231648" y="1859047"/>
            <a:ext cx="487680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nl-NL" sz="3600" b="1" dirty="0">
                <a:solidFill>
                  <a:srgbClr val="000000"/>
                </a:solidFill>
                <a:effectLst/>
                <a:latin typeface="Calibri" panose="020F0502020204030204" pitchFamily="34" charset="0"/>
                <a:ea typeface="Calibri" panose="020F0502020204030204" pitchFamily="34" charset="0"/>
              </a:rPr>
              <a:t>Antibacteriële Coating </a:t>
            </a:r>
            <a:endPar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p:txBody>
      </p:sp>
      <p:sp>
        <p:nvSpPr>
          <p:cNvPr id="3" name="Tekstvak 2">
            <a:extLst>
              <a:ext uri="{FF2B5EF4-FFF2-40B4-BE49-F238E27FC236}">
                <a16:creationId xmlns:a16="http://schemas.microsoft.com/office/drawing/2014/main" id="{EBA8255F-C94F-31E5-2D3D-4C42762F98A5}"/>
              </a:ext>
            </a:extLst>
          </p:cNvPr>
          <p:cNvSpPr txBox="1"/>
          <p:nvPr/>
        </p:nvSpPr>
        <p:spPr>
          <a:xfrm>
            <a:off x="182880" y="2613398"/>
            <a:ext cx="12009120" cy="4137286"/>
          </a:xfrm>
          <a:prstGeom prst="rect">
            <a:avLst/>
          </a:prstGeom>
          <a:noFill/>
        </p:spPr>
        <p:txBody>
          <a:bodyPr wrap="square">
            <a:spAutoFit/>
          </a:bodyPr>
          <a:lstStyle/>
          <a:p>
            <a:pPr>
              <a:lnSpc>
                <a:spcPct val="103000"/>
              </a:lnSpc>
              <a:spcAft>
                <a:spcPts val="1025"/>
              </a:spcAft>
              <a:buNone/>
              <a:tabLst>
                <a:tab pos="3690620" algn="ctr"/>
              </a:tabLst>
            </a:pPr>
            <a:r>
              <a:rPr lang="nl-NL" sz="2000" b="1" kern="100" dirty="0">
                <a:solidFill>
                  <a:srgbClr val="000000"/>
                </a:solidFill>
                <a:effectLst/>
                <a:latin typeface="Calibri" panose="020F0502020204030204" pitchFamily="34" charset="0"/>
                <a:ea typeface="Calibri" panose="020F0502020204030204" pitchFamily="34" charset="0"/>
              </a:rPr>
              <a:t>Oogbescherming: 		</a:t>
            </a:r>
            <a:r>
              <a:rPr lang="nl-NL" sz="2000" kern="100" dirty="0">
                <a:solidFill>
                  <a:srgbClr val="000000"/>
                </a:solidFill>
                <a:effectLst/>
                <a:latin typeface="Calibri" panose="020F0502020204030204" pitchFamily="34" charset="0"/>
                <a:ea typeface="Calibri" panose="020F0502020204030204" pitchFamily="34" charset="0"/>
              </a:rPr>
              <a:t>Veiligheidsbril met zijbescherming conform EN 166 dragen. </a:t>
            </a:r>
          </a:p>
          <a:p>
            <a:pPr>
              <a:lnSpc>
                <a:spcPct val="103000"/>
              </a:lnSpc>
              <a:spcAft>
                <a:spcPts val="20"/>
              </a:spcAft>
              <a:buNone/>
              <a:tabLst>
                <a:tab pos="3552190" algn="ctr"/>
              </a:tabLst>
            </a:pPr>
            <a:r>
              <a:rPr lang="nl-NL" sz="2000" b="1" kern="100" dirty="0">
                <a:solidFill>
                  <a:srgbClr val="000000"/>
                </a:solidFill>
                <a:effectLst/>
                <a:latin typeface="Calibri" panose="020F0502020204030204" pitchFamily="34" charset="0"/>
                <a:ea typeface="Calibri" panose="020F0502020204030204" pitchFamily="34" charset="0"/>
              </a:rPr>
              <a:t>Bescherming van de huid en het lichaam: 	</a:t>
            </a:r>
            <a:r>
              <a:rPr lang="nl-NL" sz="2000" kern="100" dirty="0">
                <a:solidFill>
                  <a:srgbClr val="000000"/>
                </a:solidFill>
                <a:effectLst/>
                <a:latin typeface="Calibri" panose="020F0502020204030204" pitchFamily="34" charset="0"/>
                <a:ea typeface="Calibri" panose="020F0502020204030204" pitchFamily="34" charset="0"/>
              </a:rPr>
              <a:t>Niet vereist onder normale gebruiksomstandigheden. </a:t>
            </a:r>
          </a:p>
          <a:p>
            <a:pPr>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a:t>
            </a:r>
          </a:p>
          <a:p>
            <a:pPr>
              <a:lnSpc>
                <a:spcPct val="103000"/>
              </a:lnSpc>
              <a:spcAft>
                <a:spcPts val="20"/>
              </a:spcAft>
              <a:buNone/>
              <a:tabLst>
                <a:tab pos="5901055" algn="r"/>
              </a:tabLst>
            </a:pPr>
            <a:r>
              <a:rPr lang="nl-NL" sz="2000" b="1" kern="100" dirty="0">
                <a:solidFill>
                  <a:srgbClr val="000000"/>
                </a:solidFill>
                <a:effectLst/>
                <a:latin typeface="Calibri" panose="020F0502020204030204" pitchFamily="34" charset="0"/>
                <a:ea typeface="Calibri" panose="020F0502020204030204" pitchFamily="34" charset="0"/>
              </a:rPr>
              <a:t>Bescherming luchtwegen</a:t>
            </a:r>
            <a:r>
              <a:rPr lang="nl-NL" sz="2000" kern="100" dirty="0">
                <a:solidFill>
                  <a:srgbClr val="000000"/>
                </a:solidFill>
                <a:effectLst/>
                <a:latin typeface="Calibri" panose="020F0502020204030204" pitchFamily="34" charset="0"/>
                <a:ea typeface="Calibri" panose="020F0502020204030204" pitchFamily="34" charset="0"/>
              </a:rPr>
              <a:t>:                                 Normaal gesproken is geen persoonlijke ademhalingsbescherming                </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vereist. In geval van het risico op overmatige vorming van stof een              </a:t>
            </a: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geschikt masker dragen.</a:t>
            </a:r>
            <a:r>
              <a:rPr lang="nl-NL" sz="2000" b="1" kern="1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a:p>
            <a:pPr>
              <a:lnSpc>
                <a:spcPct val="103000"/>
              </a:lnSpc>
              <a:spcAft>
                <a:spcPts val="20"/>
              </a:spcAft>
              <a:buNone/>
              <a:tabLst>
                <a:tab pos="5901055" algn="r"/>
              </a:tabLst>
            </a:pPr>
            <a:r>
              <a:rPr lang="nl-NL" sz="2000" b="1" kern="100" dirty="0">
                <a:solidFill>
                  <a:srgbClr val="000000"/>
                </a:solidFill>
                <a:effectLst/>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	</a:t>
            </a:r>
          </a:p>
          <a:p>
            <a:pPr>
              <a:lnSpc>
                <a:spcPct val="103000"/>
              </a:lnSpc>
              <a:spcAft>
                <a:spcPts val="20"/>
              </a:spcAft>
              <a:buNone/>
              <a:tabLst>
                <a:tab pos="3418205" algn="ctr"/>
              </a:tabLst>
            </a:pPr>
            <a:r>
              <a:rPr lang="nl-NL" sz="2000" b="1" kern="100" dirty="0">
                <a:solidFill>
                  <a:srgbClr val="000000"/>
                </a:solidFill>
                <a:effectLst/>
                <a:latin typeface="Calibri" panose="020F0502020204030204" pitchFamily="34" charset="0"/>
                <a:ea typeface="Calibri" panose="020F0502020204030204" pitchFamily="34" charset="0"/>
              </a:rPr>
              <a:t>Overige informatie:		 	</a:t>
            </a:r>
            <a:r>
              <a:rPr lang="nl-NL" sz="2000" kern="100" dirty="0">
                <a:solidFill>
                  <a:srgbClr val="000000"/>
                </a:solidFill>
                <a:effectLst/>
                <a:latin typeface="Calibri" panose="020F0502020204030204" pitchFamily="34" charset="0"/>
                <a:ea typeface="Calibri" panose="020F0502020204030204" pitchFamily="34" charset="0"/>
              </a:rPr>
              <a:t>Niet eten, drinken of roken tijdens het gebruik. </a:t>
            </a:r>
          </a:p>
          <a:p>
            <a:pPr>
              <a:lnSpc>
                <a:spcPct val="103000"/>
              </a:lnSpc>
              <a:spcAft>
                <a:spcPts val="20"/>
              </a:spcAft>
              <a:buNone/>
              <a:tabLst>
                <a:tab pos="3418205" algn="ctr"/>
              </a:tabLst>
            </a:pPr>
            <a:r>
              <a:rPr lang="nl-NL" sz="2000" dirty="0">
                <a:solidFill>
                  <a:srgbClr val="000000"/>
                </a:solidFill>
                <a:effectLst/>
                <a:latin typeface="Calibri" panose="020F0502020204030204" pitchFamily="34" charset="0"/>
                <a:ea typeface="Calibri" panose="020F0502020204030204" pitchFamily="34" charset="0"/>
              </a:rPr>
              <a:t>			Voor extra informatie raadpleeg het MSDS blad</a:t>
            </a:r>
            <a:br>
              <a:rPr lang="nl-NL" sz="2000" dirty="0">
                <a:solidFill>
                  <a:srgbClr val="000000"/>
                </a:solidFill>
                <a:effectLst/>
                <a:latin typeface="Calibri" panose="020F0502020204030204" pitchFamily="34" charset="0"/>
                <a:ea typeface="Calibri" panose="020F0502020204030204" pitchFamily="34" charset="0"/>
              </a:rPr>
            </a:br>
            <a:br>
              <a:rPr lang="nl-NL" sz="20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Overige informatie:		 	</a:t>
            </a:r>
            <a:r>
              <a:rPr lang="nl-NL" sz="2000" kern="100" dirty="0">
                <a:solidFill>
                  <a:srgbClr val="000000"/>
                </a:solidFill>
                <a:effectLst/>
                <a:latin typeface="Calibri" panose="020F0502020204030204" pitchFamily="34" charset="0"/>
                <a:ea typeface="Calibri" panose="020F0502020204030204" pitchFamily="34" charset="0"/>
              </a:rPr>
              <a:t>Niet eten, drinken of roken tijdens het gebruik. </a:t>
            </a:r>
          </a:p>
          <a:p>
            <a:pPr marL="956945" algn="ctr">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Voor extra informatie raadpleeg het MSDS blad</a:t>
            </a:r>
            <a:r>
              <a:rPr lang="nl-NL" sz="2000" kern="10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90941830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893</Words>
  <Application>Microsoft Office PowerPoint</Application>
  <PresentationFormat>Breedbeeld</PresentationFormat>
  <Paragraphs>56</Paragraphs>
  <Slides>8</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8</vt:i4>
      </vt:variant>
    </vt:vector>
  </HeadingPairs>
  <TitlesOfParts>
    <vt:vector size="13" baseType="lpstr">
      <vt:lpstr>Arial</vt:lpstr>
      <vt:lpstr>Calibri</vt:lpstr>
      <vt:lpstr>Calibri Light</vt:lpstr>
      <vt:lpstr>Trebuchet MS</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5</cp:revision>
  <dcterms:created xsi:type="dcterms:W3CDTF">2025-06-06T13:07:39Z</dcterms:created>
  <dcterms:modified xsi:type="dcterms:W3CDTF">2025-06-06T14:56:31Z</dcterms:modified>
</cp:coreProperties>
</file>