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 snapToGrid="0">
      <p:cViewPr varScale="1">
        <p:scale>
          <a:sx n="79" d="100"/>
          <a:sy n="79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250F889-78AB-0514-2860-44AAB32FB6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0D5016A-8F9A-45CC-D759-57C1F842E0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E6094BB-0235-5C71-EAC5-09C3F2587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7A0C76-0A1F-D31E-E45F-E6CC1AD36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9A7D47C-C4FE-AC66-2F64-6A9E8AB88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2953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8426F6-F997-9E2D-C17B-98C4E2723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3B8B35A-3EAC-EA65-32B2-26844A66A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5B4CD10-C7D2-8F73-8B42-176B8E927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57E6D6-A521-6E2A-8D60-219C89B00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6335339-44E7-F5A5-18B1-DE4D1C706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660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32CE8AF-65BC-77B2-1E90-7BCB79E0B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688638D-F681-5BE3-41FF-330F70490F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C8C8D9-C934-C8C8-8F13-8A34399AE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728F4D7-E829-20F2-0B5C-B15D88033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8B19AB-8F63-B7E8-3CEB-9792AA1BC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4804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FB32C5-4E3C-78E8-7C06-42C4C1B33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89C4B5-B173-985B-930C-623D281114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3FCB0D6-9C56-9099-221D-B5E171528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3E4A53F-B9FC-18F9-D573-47526AE70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3D6535-E97E-BE90-C55D-746C5E6E9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6800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CFF5A7-72EE-A011-F32C-9AFD304555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4DD9434-8FF2-29C3-2F5A-0F345D511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8589207-39D9-8A44-5859-E5F3AD107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BDA8B9-AF76-0E9E-8FB3-475A265EB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FD443A-2444-013D-22E5-286752545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6368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B02816-361C-B7F2-C6A0-E9B8BD9E9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4239D63-6AD2-0F2C-7344-27243AF738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4661FF4-9866-E828-CFA8-95E564E0D8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5F75A72-03D4-EEDD-5D2D-A64159BBD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F70DEBA-C7E7-C5E1-D0BA-6B72451D2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E0F7431-6800-1D24-7A53-BC3B535C0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8799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44B41B-0955-390B-390B-6262C018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2602155-0ABD-8AB7-D2D4-D97DD004DF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1927B32-66F0-5036-929A-DE283C069B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FA638B6-ADA7-1C44-5101-3A29EAA242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EEEB6EC-4D63-EF62-B02F-4376B11275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FEB2654-E8ED-0EBE-AEA4-4F752EF18E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4795FD2-AED4-5CA6-04D8-9776587BD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ACB76DD-7234-34F7-9BF8-ADB20C1CD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7931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2F0C4F-9A11-6F51-453F-C65C5866B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9756776-9CFF-7BF4-AC82-172D4B83B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E8C95D8-CE62-DE66-BF4B-3BDB834E27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3241D51-E167-39EC-9981-3B2FC2106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11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F7B157B-1F08-7875-6317-2844FEA90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83C90188-EA49-A884-4B86-292ABE804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7307474-8022-0F1C-F7B0-7E8AB7028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552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499817-8406-1D95-B442-74D6E994B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2F3A2E0-B3BD-6048-078E-E518851177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AE2C337-5CFD-37DE-5391-96A3146574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2C53F6B-6103-0D6C-9AF8-25C661E54C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4909363-3788-98ED-C89A-84DF4F3FE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98D7120-55FA-BF71-9FD8-DAD028DDB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69737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FE932D-67B2-EAC8-BC44-BBB0E64C8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4D40DF69-7C3D-B282-FA81-7212971A3C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B734ED4-7DEA-7A86-17F5-DECF09FC41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4EFC699-C419-63B8-9F14-38CAA6A9F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89C7322-A347-7C2B-8FDE-6EBE4A74E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004DCA4-2850-763A-A34F-8F55BEB7F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7392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7108F536-FFF6-44BD-02A9-515102EC34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525CF4F-6763-91F6-A4E0-554362F2D2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4D1A562-4EEA-DE44-F516-9769E98021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BDB09-2029-4EC1-8DE7-8A661CF31CD5}" type="datetimeFigureOut">
              <a:rPr lang="nl-NL" smtClean="0"/>
              <a:t>6-6-2025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21F66A7-54E6-4DC2-7EE3-AE978389B8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9FB733-6692-B9FB-38AD-F0FE87761D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80C8A-0C02-4767-9900-E2A8416F9D8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6822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1E9CEEDA-CA02-24B3-3CAD-A39827AEF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7ADD643B-97F5-4760-A48F-C795F9E79635}"/>
              </a:ext>
            </a:extLst>
          </p:cNvPr>
          <p:cNvSpPr txBox="1"/>
          <p:nvPr/>
        </p:nvSpPr>
        <p:spPr>
          <a:xfrm>
            <a:off x="6754368" y="943910"/>
            <a:ext cx="48646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32FBD8EE-F5D1-28AF-516A-6BBA969CFE06}"/>
              </a:ext>
            </a:extLst>
          </p:cNvPr>
          <p:cNvSpPr txBox="1"/>
          <p:nvPr/>
        </p:nvSpPr>
        <p:spPr>
          <a:xfrm>
            <a:off x="280416" y="1761511"/>
            <a:ext cx="463296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Cleaner</a:t>
            </a: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8C9783DA-85AC-B18B-5D84-32402DE55202}"/>
              </a:ext>
            </a:extLst>
          </p:cNvPr>
          <p:cNvSpPr txBox="1"/>
          <p:nvPr/>
        </p:nvSpPr>
        <p:spPr>
          <a:xfrm>
            <a:off x="231648" y="2427408"/>
            <a:ext cx="11399520" cy="4029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Omschrijving: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Cleaner is een zeer doeltreffende reiniger voor diverse soorten oppervlakken.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			</a:t>
            </a: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Gebruiksdoel:		Cleaner wordt veelal geadviseerd als reiniger voor het aanbrengen van de </a:t>
            </a:r>
            <a:r>
              <a:rPr lang="nl-NL" sz="2000" kern="1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nano</a:t>
            </a: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				coating van Patty Coatings. Cleaner is effectief tegen zeer sterke vervuiling zoals 			vet en vuil. Cleaner verwijdert organisch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vuil, roest, olie, mos, smeer, teer, zwarte 			strepen en oxidatie.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Toepassingen:		RVS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Plexiglas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Polyester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Harde kunststoffen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Metalen</a:t>
            </a:r>
            <a:endParaRPr lang="nl-NL" sz="2800" kern="1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1663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F5280-53E1-ED40-F118-D1656F03AB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64951E12-9386-1DFD-3778-BBAAA11604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5682354B-CCFB-0746-166C-5C9ECB3D40DC}"/>
              </a:ext>
            </a:extLst>
          </p:cNvPr>
          <p:cNvSpPr txBox="1"/>
          <p:nvPr/>
        </p:nvSpPr>
        <p:spPr>
          <a:xfrm>
            <a:off x="6754368" y="943910"/>
            <a:ext cx="48646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99884BE4-9CDD-F0F9-DC90-EDEED5444324}"/>
              </a:ext>
            </a:extLst>
          </p:cNvPr>
          <p:cNvSpPr txBox="1"/>
          <p:nvPr/>
        </p:nvSpPr>
        <p:spPr>
          <a:xfrm>
            <a:off x="280416" y="1688359"/>
            <a:ext cx="463296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Cleaner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6AF6ED5-2BE1-D6F8-70BA-FF58A9D28D74}"/>
              </a:ext>
            </a:extLst>
          </p:cNvPr>
          <p:cNvSpPr txBox="1"/>
          <p:nvPr/>
        </p:nvSpPr>
        <p:spPr>
          <a:xfrm>
            <a:off x="239232" y="2301234"/>
            <a:ext cx="11733028" cy="4358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Voornaamste kenmerken: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Doeltreffend tegen zeer sterke vervuiling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Laat geen strepen achter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Milieu vriendelijk en biologisch afbreekbaar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Verwerkingsadvies: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Voor een optimaal resultaat dient u de volgende </a:t>
            </a:r>
            <a:r>
              <a:rPr lang="nl-NL" sz="2000" kern="10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stappen </a:t>
            </a:r>
            <a:r>
              <a:rPr lang="nl-NL" sz="2000" kern="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 </a:t>
            </a: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volgen:</a:t>
            </a: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	Goed schudden voor gebruik</a:t>
            </a: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	Voorafgaand moet het oppervlak ontdaan worden van los vuil en zand</a:t>
            </a: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	Aanbrengen door middel van sproeien</a:t>
            </a: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	Reinigen met een </a:t>
            </a:r>
            <a:r>
              <a:rPr lang="nl-NL" sz="2000" kern="1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nano</a:t>
            </a: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microvezeldoek of zachte doek of spons</a:t>
            </a: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	Eventueel naspoelen met water en bij grote oppervlakken met een 					ruitenwisser droogtrekken</a:t>
            </a: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	De hoeveelheid van de gebruikte spray ligt aan de grootte van het oppervlak 				en de mate van vervuiling.</a:t>
            </a: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		Bij onvoldoende resultaat, de behandeling herhalen.</a:t>
            </a:r>
          </a:p>
        </p:txBody>
      </p:sp>
    </p:spTree>
    <p:extLst>
      <p:ext uri="{BB962C8B-B14F-4D97-AF65-F5344CB8AC3E}">
        <p14:creationId xmlns:p14="http://schemas.microsoft.com/office/powerpoint/2010/main" val="1841166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A21179-ADBC-0867-6B67-52699FE57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6B9D1995-A84C-8F0A-D72F-34328EFA1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3E9C33D4-E80C-CEA2-9DF1-4F40B2E38D4C}"/>
              </a:ext>
            </a:extLst>
          </p:cNvPr>
          <p:cNvSpPr txBox="1"/>
          <p:nvPr/>
        </p:nvSpPr>
        <p:spPr>
          <a:xfrm>
            <a:off x="6754368" y="943910"/>
            <a:ext cx="48646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1ABBE6D2-DBBA-52F1-B7C3-07D117DF29B3}"/>
              </a:ext>
            </a:extLst>
          </p:cNvPr>
          <p:cNvSpPr txBox="1"/>
          <p:nvPr/>
        </p:nvSpPr>
        <p:spPr>
          <a:xfrm>
            <a:off x="280416" y="1761511"/>
            <a:ext cx="463296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Cleaner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636A8F1-086C-18E5-BE0D-9B06EC9B3D48}"/>
              </a:ext>
            </a:extLst>
          </p:cNvPr>
          <p:cNvSpPr txBox="1"/>
          <p:nvPr/>
        </p:nvSpPr>
        <p:spPr>
          <a:xfrm>
            <a:off x="287717" y="2352554"/>
            <a:ext cx="10372060" cy="40295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Instructies bij gebruik: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Toepassen bij een temperatuur hoger dan 12 graden, de 					luchtvochtigheid moet lager zijn dan 80 procent.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Niet voor gebruik in de volle zon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Donkere kleuren zoals blauw, bruin, rood enzovoorts mogen 					geen hogere oppervlak temperatuur hebben dan 45 graden.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Kleur en glans:			</a:t>
            </a: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Geel</a:t>
            </a:r>
            <a:b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Verpakking:			</a:t>
            </a: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Flessen van 250 ml , 1 Liter, jerrycans van 5 en 10 Liter</a:t>
            </a: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PH waarde:			</a:t>
            </a: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12,5 (20C°)</a:t>
            </a:r>
            <a:endParaRPr lang="nl-NL" sz="1800" b="1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6185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E6F9E3-76DF-A0BC-9DFC-486BDC2FC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6AFAE2B-130E-6ADE-33A4-8D30F188BD9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F9A1754E-CF62-10AB-BB5F-20FF0787418B}"/>
              </a:ext>
            </a:extLst>
          </p:cNvPr>
          <p:cNvSpPr txBox="1"/>
          <p:nvPr/>
        </p:nvSpPr>
        <p:spPr>
          <a:xfrm>
            <a:off x="6754368" y="943910"/>
            <a:ext cx="48646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20CB2620-F468-629A-682E-6E3F64E667A9}"/>
              </a:ext>
            </a:extLst>
          </p:cNvPr>
          <p:cNvSpPr txBox="1"/>
          <p:nvPr/>
        </p:nvSpPr>
        <p:spPr>
          <a:xfrm>
            <a:off x="280416" y="1761511"/>
            <a:ext cx="463296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Cleaner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95582B44-EA98-9A38-D501-860BB227832A}"/>
              </a:ext>
            </a:extLst>
          </p:cNvPr>
          <p:cNvSpPr txBox="1"/>
          <p:nvPr/>
        </p:nvSpPr>
        <p:spPr>
          <a:xfrm>
            <a:off x="284598" y="2339042"/>
            <a:ext cx="10329530" cy="43970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Verbruik:	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Theoretisch rendement: 60-80 m2p/</a:t>
            </a:r>
            <a:r>
              <a:rPr lang="nl-NL" sz="2000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ltr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Het aangegeven 					verbruik is een richtwaarde. Afhankelijk van de aard van de 					ondergrond en de verwerking kan deze afwijken. 						Exacte verbruiken kunnen uitsluitend per project d.m.v. 					proefvlakken bepaald worden.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Maatregelen ter beheersing van blootstelling:	</a:t>
            </a:r>
            <a: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Zorg voor een geschikte ventilatie in de 							verwerkingsruimte</a:t>
            </a:r>
            <a:br>
              <a:rPr lang="nl-NL" sz="20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Persoonlijke beschermingsuitrusting:		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Handschoenen. Veiligheidsbril. 								Beschermende</a:t>
            </a:r>
            <a:r>
              <a:rPr lang="nl-NL" sz="2000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kleding</a:t>
            </a:r>
            <a:r>
              <a:rPr lang="nl-NL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		</a:t>
            </a:r>
            <a:b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	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18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			</a:t>
            </a:r>
            <a:endParaRPr lang="nl-NL" sz="2800" b="1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ECD114CE-8C4D-0542-154B-FFEF1E5B80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99947" y="5760641"/>
            <a:ext cx="3249450" cy="914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111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C90528-C8C5-34B1-14C4-EC13691D8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201AE98A-5C8D-0367-F247-687AA5A476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5" y="87813"/>
            <a:ext cx="4783786" cy="1546045"/>
          </a:xfrm>
          <a:prstGeom prst="rect">
            <a:avLst/>
          </a:prstGeom>
        </p:spPr>
      </p:pic>
      <p:sp>
        <p:nvSpPr>
          <p:cNvPr id="8" name="Tekstvak 7">
            <a:extLst>
              <a:ext uri="{FF2B5EF4-FFF2-40B4-BE49-F238E27FC236}">
                <a16:creationId xmlns:a16="http://schemas.microsoft.com/office/drawing/2014/main" id="{153FCAF4-28B4-8C98-406E-31FC7294B564}"/>
              </a:ext>
            </a:extLst>
          </p:cNvPr>
          <p:cNvSpPr txBox="1"/>
          <p:nvPr/>
        </p:nvSpPr>
        <p:spPr>
          <a:xfrm>
            <a:off x="6754368" y="943910"/>
            <a:ext cx="486460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4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Product informatie</a:t>
            </a:r>
            <a:endParaRPr kumimoji="0" lang="nl-NL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EC89C7E9-05E5-5798-E2CF-D3392E72F0B3}"/>
              </a:ext>
            </a:extLst>
          </p:cNvPr>
          <p:cNvSpPr txBox="1"/>
          <p:nvPr/>
        </p:nvSpPr>
        <p:spPr>
          <a:xfrm>
            <a:off x="280416" y="1761511"/>
            <a:ext cx="4632960" cy="658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6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+mn-cs"/>
              </a:rPr>
              <a:t>Cleaner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D14A23C3-7B16-2B86-29D5-906DE040DD61}"/>
              </a:ext>
            </a:extLst>
          </p:cNvPr>
          <p:cNvSpPr txBox="1"/>
          <p:nvPr/>
        </p:nvSpPr>
        <p:spPr>
          <a:xfrm>
            <a:off x="195072" y="2296352"/>
            <a:ext cx="11618976" cy="44614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Bescherming handen:</a:t>
            </a:r>
            <a:r>
              <a:rPr lang="nl-NL" sz="2000" b="1" kern="1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		    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Aanbeveling: beschermingsindex 6, overeenkomstig&gt;480 minuten 					    permeatie volgens EN 374): bv nitrilrubber (&gt;=0,4mm) 						    </a:t>
            </a:r>
            <a:r>
              <a:rPr lang="nl-NL" sz="2000" kern="10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butylrubber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(&gt;0,7mm) en anderen.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Oogbescherming:		    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Veiligheidsbril met zijbescherming conform EN166 dragen.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Bescherming van de huid en lichaam: 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Draag geschikte beschermende kleding.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Bescherming luchtwegen:		     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Normaal gesproken is geen persoonlijke 							 	     ademhalingsbescherming vereist. In geval van het risico op 						     overmatige vorming van stof een geschikt masker dragen.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b="1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Overige informatie: </a:t>
            </a: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                     Niet eten en drinken of roken tijdens het gebruik.</a:t>
            </a:r>
            <a:b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nl-NL" sz="2000" kern="1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			                     Voor extra informatie raadpleeg het MSDS blad.</a:t>
            </a:r>
          </a:p>
        </p:txBody>
      </p:sp>
    </p:spTree>
    <p:extLst>
      <p:ext uri="{BB962C8B-B14F-4D97-AF65-F5344CB8AC3E}">
        <p14:creationId xmlns:p14="http://schemas.microsoft.com/office/powerpoint/2010/main" val="364167021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2726</TotalTime>
  <Words>683</Words>
  <Application>Microsoft Office PowerPoint</Application>
  <PresentationFormat>Breedbeeld</PresentationFormat>
  <Paragraphs>17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Patricia Biekman</dc:creator>
  <cp:lastModifiedBy>Patricia Biekman</cp:lastModifiedBy>
  <cp:revision>3</cp:revision>
  <dcterms:created xsi:type="dcterms:W3CDTF">2025-06-03T14:11:19Z</dcterms:created>
  <dcterms:modified xsi:type="dcterms:W3CDTF">2025-06-06T12:32:09Z</dcterms:modified>
</cp:coreProperties>
</file>