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4DEB33-5B1B-1BCD-9126-C1E5F1F2C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DCDC4B3-6948-782A-B766-4FFAACE7F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548219-0D28-7A30-8F32-1BBFAE5FB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989DDD-7083-2514-9008-69C9A295A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372CD7-0560-86FD-EB1D-BD2E157BB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895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92F11B-8AC3-80CC-CE07-03340C6A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51A2871-D30F-7116-14D9-23086E2B4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B19F233-9889-49C3-C67E-BA522775E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518432-A712-83AF-57BB-EA428BF37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C7A1F2-21CA-9815-253D-0F1FA320B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660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0B0A4DA-6019-75E8-2391-CF494011BA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FF29233-322B-FBDA-B8F9-4CEE6A3AC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8F54ED-4E25-527F-E65F-8941D61B7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804841-05BA-DAE2-BD05-4AD14893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2DB3AB2-559C-898A-828D-8770E9526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9876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CDBE05-469C-E99F-FDD9-BB64B0879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9BBC69-21A3-8F12-D834-E758C8D89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9CED2EE-27B3-41B3-1866-DFB267932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8D25E5C-1C38-8936-9133-DC93DE678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510132-265A-0652-CDF3-FF423A4E3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68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A51823-7D4F-7575-CA81-B05EAE11D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A16AC6C-9938-42F6-5D9E-1C9ECBC9A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7F3067-A52F-9E33-22D6-7836E46C8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1F87E50-98B8-A725-D2B6-AED8E07C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964183-FE14-8E94-C33A-440D9AF24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52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B62CC4-40BB-21E9-2D5C-A97822AFC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B3C05C-EEE0-E5A9-F76E-95176B7827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4B59C93-C8E5-5AB8-13C9-0E9BD6C21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952C77-5BFF-266B-C6DB-90F3C4FD5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5B057CD-F8B0-0251-F585-060BAAF65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76908D-EEAC-3D44-C6D8-2A6D6A6D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627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8408D-F256-A61F-ED1E-F5CA8C268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B71C018-50A1-3CFA-3E3A-58E9061D7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EF87B73-0855-B0F4-E0B2-E78022A0B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6319AD3-3A4C-5FDF-5C38-165BEE2F5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1009E3A-48D0-D540-7901-ADB106DEF7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12D1119-9975-B072-99FA-05C7967DA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ED9D096-1ABB-0C44-262A-3E0BCBF36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D8F530B-8A5B-D725-C758-F0A561B93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025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D4BCC9-23A9-77F9-BC95-4B28545D4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1EF3E6D-22AC-B577-3C27-6B18CC91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7AB8FA5-0EB5-2D34-1404-51A04E7D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6752D66-A81D-6C85-F0D2-CD240119A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9161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94D139F-4FCC-C0C5-F5C0-544993539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E7FC8EF-113E-783A-4D25-484FC56D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08BBA42-0838-F57C-05C7-1C956E81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975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44A22A-1F54-4543-507B-EB25F62B5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0BED43-8FAF-149B-2FC4-BCC4162F6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6B58611-55CE-508A-D5C4-1094CCBD4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EE081F8-9C7A-1B16-2BE5-5600F4E68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EEA91C9-6794-88E6-18B1-1829C960E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4587134-DC4F-69D0-EE5D-34EC32420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848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69E7A5-CC06-4930-09E4-E815109C7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1C2ADEC-03C2-FD32-19E8-44D2F2CE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7A4F1C8-CB2E-1C76-0841-26CFAFF82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AD4F1BF-5524-740D-1731-4B943610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9373F3-87EA-C6FC-A040-7CE490D8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44F7F14-B60A-3E5F-D97E-D206607D4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567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5A9A69B-6891-9370-2F9B-1C3B8BE47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A70E3B-41E1-40A2-D6D4-E4CE42404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8189DF-56CD-749B-49BF-2CF76A0BE8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B0EA9-5062-4E63-AC32-33737C1B1429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737FF0-89F0-28F1-4E61-FEC93ACC2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E2BADD1-1B6F-6874-3EC3-EC9456367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B3230-97B4-4A0C-80D6-4A647D758E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371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77F7BF0-D905-51D9-BDD2-1CB734668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EDF178B-5C31-5CC1-9594-69D1A147A834}"/>
              </a:ext>
            </a:extLst>
          </p:cNvPr>
          <p:cNvSpPr txBox="1"/>
          <p:nvPr/>
        </p:nvSpPr>
        <p:spPr>
          <a:xfrm>
            <a:off x="6815328" y="797606"/>
            <a:ext cx="4876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A25AF4B-5D0C-4F8B-E804-7EA112E8D8A9}"/>
              </a:ext>
            </a:extLst>
          </p:cNvPr>
          <p:cNvSpPr txBox="1"/>
          <p:nvPr/>
        </p:nvSpPr>
        <p:spPr>
          <a:xfrm>
            <a:off x="280416" y="1834663"/>
            <a:ext cx="4681728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Glass Coat</a:t>
            </a:r>
            <a:endParaRPr lang="nl-NL" sz="3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5B054308-34B9-15FB-2994-7ADF12122F6E}"/>
              </a:ext>
            </a:extLst>
          </p:cNvPr>
          <p:cNvSpPr txBox="1"/>
          <p:nvPr/>
        </p:nvSpPr>
        <p:spPr>
          <a:xfrm>
            <a:off x="256032" y="2510875"/>
            <a:ext cx="11667744" cy="3899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Omschrijving</a:t>
            </a:r>
            <a: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Glass Coat is een coating die speciaal ontwikkeld is voor het behandelen van glazen 			oppervlakken.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Naast het traditionele gevelglas kan het ook 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gebruikt worden voor 			doucheschermen, spiegels en zonnepanelen.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Gebruiksdoel: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Glass Coat verzegeld in één behandeling. Het wordt gebruikt voor het coaten van 			uiteenlopende glazen oppervlakken.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Toepassingen:	</a:t>
            </a:r>
            <a: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Gevelglas</a:t>
            </a:r>
            <a:b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Douchecabines</a:t>
            </a:r>
            <a:b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Spiegels</a:t>
            </a:r>
            <a:b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Autoruiten</a:t>
            </a:r>
            <a:b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Zonnepanelen</a:t>
            </a:r>
            <a:endParaRPr lang="nl-NL" sz="20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7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3251-07A5-AD3C-AD41-F5AE6C561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7017AC53-CE83-CC30-5367-F2C6A57B9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57FEA7A6-C7CB-6210-D715-CFF6E3A020AA}"/>
              </a:ext>
            </a:extLst>
          </p:cNvPr>
          <p:cNvSpPr txBox="1"/>
          <p:nvPr/>
        </p:nvSpPr>
        <p:spPr>
          <a:xfrm>
            <a:off x="6815328" y="797606"/>
            <a:ext cx="4876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E425FFD9-6580-A8E0-F198-16317FCB615E}"/>
              </a:ext>
            </a:extLst>
          </p:cNvPr>
          <p:cNvSpPr txBox="1"/>
          <p:nvPr/>
        </p:nvSpPr>
        <p:spPr>
          <a:xfrm>
            <a:off x="280416" y="1834663"/>
            <a:ext cx="4681728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Glass Coat</a:t>
            </a:r>
            <a:endParaRPr lang="nl-NL" sz="3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2344D84-658E-491F-FC7B-B91EEFB85DEF}"/>
              </a:ext>
            </a:extLst>
          </p:cNvPr>
          <p:cNvSpPr txBox="1"/>
          <p:nvPr/>
        </p:nvSpPr>
        <p:spPr>
          <a:xfrm>
            <a:off x="195072" y="2439600"/>
            <a:ext cx="11509248" cy="4132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Voornaamste kenmerken: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Behandelde onderdelen zijn zeer goed beschermt tegen de aanhechting 				tegen aanhechting van vuil.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Glas word vuil - en waterafstotend.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Onzichtbaar en transparant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IJsvorming krijgt bijna geen kans te hechten aan het oppervlak.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Kalkaanslag is gemakkelijk te verwijderen</a:t>
            </a:r>
            <a:b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Voorkomt bij autoruiten het verminderde zicht bij tegenlicht dat zich voor 				kan doen door het “regenboog effect”.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Product is siliconen vrij.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Het is tot 2 jaar bestand tegen mechanische belasting van bijvoorbeeld 				ruitenwissers.</a:t>
            </a:r>
            <a:endParaRPr lang="nl-NL" sz="2000" b="1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422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B4F92-2770-D9B1-F50C-824DAB053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923B3AAF-0048-0F03-0C0B-F98E8997B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E536E3DB-701A-74ED-919C-AF5D4AB7BB82}"/>
              </a:ext>
            </a:extLst>
          </p:cNvPr>
          <p:cNvSpPr txBox="1"/>
          <p:nvPr/>
        </p:nvSpPr>
        <p:spPr>
          <a:xfrm>
            <a:off x="6815328" y="797606"/>
            <a:ext cx="4876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75BBD9E6-C69C-8BD4-5919-415E797EA4F0}"/>
              </a:ext>
            </a:extLst>
          </p:cNvPr>
          <p:cNvSpPr txBox="1"/>
          <p:nvPr/>
        </p:nvSpPr>
        <p:spPr>
          <a:xfrm>
            <a:off x="280416" y="1834663"/>
            <a:ext cx="4681728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Glass Coat</a:t>
            </a:r>
            <a:endParaRPr lang="nl-NL" sz="3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F95E9F2-2621-83AB-A012-E1A7C78F0AEF}"/>
              </a:ext>
            </a:extLst>
          </p:cNvPr>
          <p:cNvSpPr txBox="1"/>
          <p:nvPr/>
        </p:nvSpPr>
        <p:spPr>
          <a:xfrm>
            <a:off x="256032" y="2491478"/>
            <a:ext cx="1143609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Verwerkingsadvies:	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ondergrond moet droog en vrij van vet, olie en stof zijn</a:t>
            </a:r>
            <a:endParaRPr lang="nl-NL" sz="20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nl-NL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Voor het verwijderen van eventuele aanslag en /of  vetten raden wij de </a:t>
            </a:r>
          </a:p>
          <a:p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volgende stappen te volgen.</a:t>
            </a:r>
            <a:b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Reinigen: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Cleaner schudden voor gebruik</a:t>
            </a:r>
            <a:b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Aanbrengen door middel van sproeien</a:t>
            </a:r>
            <a:b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Reinigen met een </a:t>
            </a:r>
            <a:r>
              <a:rPr lang="nl-NL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nano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microvezeldoek of een zachte doek, spons of borstel.</a:t>
            </a:r>
            <a:b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Eventueel naspoelen met water en bij grote oppervlakken met een ruitenwisser 			droogtrekken.</a:t>
            </a:r>
            <a:b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Voor extra reiniging informatie raadpleeg het productblad “cleaner”.</a:t>
            </a:r>
            <a:endParaRPr lang="nl-NL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92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7B97B-526E-E036-8385-72A6B5F13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640D1202-4CB2-18CC-F399-BDBACEF32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10A3C3BB-AE14-A69A-6C18-15E62F6B4096}"/>
              </a:ext>
            </a:extLst>
          </p:cNvPr>
          <p:cNvSpPr txBox="1"/>
          <p:nvPr/>
        </p:nvSpPr>
        <p:spPr>
          <a:xfrm>
            <a:off x="6815328" y="797606"/>
            <a:ext cx="4876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EAC1800B-9530-B792-CD19-AC43170C98B6}"/>
              </a:ext>
            </a:extLst>
          </p:cNvPr>
          <p:cNvSpPr txBox="1"/>
          <p:nvPr/>
        </p:nvSpPr>
        <p:spPr>
          <a:xfrm>
            <a:off x="280416" y="1834663"/>
            <a:ext cx="4681728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Glass Coat</a:t>
            </a:r>
            <a:endParaRPr lang="nl-NL" sz="3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DFDE871-7405-0C26-9C82-203E50DD7BF3}"/>
              </a:ext>
            </a:extLst>
          </p:cNvPr>
          <p:cNvSpPr txBox="1"/>
          <p:nvPr/>
        </p:nvSpPr>
        <p:spPr>
          <a:xfrm>
            <a:off x="366823" y="2590431"/>
            <a:ext cx="10882424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Voorbehandeling:		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Bij vervuilde en/of verweerde ruiten is het raadzaam om de 					volgende stappen te ondernemen alvorens de eind laag zal worden 				aangebracht. Breng een geringe hoeveelheid 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lass Coat aan op een 				</a:t>
            </a:r>
            <a:r>
              <a:rPr lang="nl-NL" sz="2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nano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nl-NL" sz="2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polijstpad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en beng deze met een draaiende beweging aan op  				het te behandelen oppervlak. Poets het hierna uit met een 					katoenendoek. Ontvet hierna met </a:t>
            </a:r>
            <a:r>
              <a:rPr lang="nl-NL" sz="2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Isoproanol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en een zachte doek en 				laat het 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iddel 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 het 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 intrekken.</a:t>
            </a:r>
            <a:b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nl-NL" sz="20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Aanbrengen: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Breng geringe hoeveelheid Glass Coat met </a:t>
            </a:r>
            <a:r>
              <a:rPr lang="nl-NL" sz="2000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nano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applicatiedoek aan. 				Laat het 30 – 45 minuten intrekken en poets het hierna met een 				katoenen doek.</a:t>
            </a:r>
            <a:endParaRPr lang="nl-NL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8025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A9DC9-645C-FE40-9550-ADC5C6A51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D4DC1075-78E1-04EE-272A-DF537B77D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A16FC883-ED15-DBCC-FCD7-142C484EECEC}"/>
              </a:ext>
            </a:extLst>
          </p:cNvPr>
          <p:cNvSpPr txBox="1"/>
          <p:nvPr/>
        </p:nvSpPr>
        <p:spPr>
          <a:xfrm>
            <a:off x="6815328" y="797606"/>
            <a:ext cx="4876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BA844BC-4689-5219-EAE6-27A0AA1C0CE2}"/>
              </a:ext>
            </a:extLst>
          </p:cNvPr>
          <p:cNvSpPr txBox="1"/>
          <p:nvPr/>
        </p:nvSpPr>
        <p:spPr>
          <a:xfrm>
            <a:off x="280416" y="1834663"/>
            <a:ext cx="4681728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Glass Coat</a:t>
            </a:r>
            <a:endParaRPr lang="nl-NL" sz="3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687FBF3-CAB0-E9BE-8F40-5818ADCC6869}"/>
              </a:ext>
            </a:extLst>
          </p:cNvPr>
          <p:cNvSpPr txBox="1"/>
          <p:nvPr/>
        </p:nvSpPr>
        <p:spPr>
          <a:xfrm>
            <a:off x="260497" y="2236872"/>
            <a:ext cx="11414051" cy="4461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Reinigen en onderhoud:</a:t>
            </a:r>
            <a: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Oppervlakken die zijn behandeld met Glass Coat kunnen het best 					gereinigd worden met een </a:t>
            </a:r>
            <a:r>
              <a:rPr lang="nl-NL" sz="2000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nano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microvezeldoek en Conditioner van 					Pattycoatings of een milde reiniger waaraan geen schuurmiddel, zuren 					en /of biocides zijn toegevoegd. Voor een </a:t>
            </a:r>
            <a:r>
              <a:rPr lang="nl-NL" sz="2000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streeploos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resultaat kan deze 				reiniger het best worden verdund met osmose (kalkvrij) water.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Kleur en glans: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Transparant.  Droogt kleurloos op. Onzichtbaar.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Verpakking: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Flessen van  50 ml, 250 ml en 1 liter.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Verbruik: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Theoretisch rendement: 100ml 40 – 50m2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Het aangegeven verbruik is een richtwaarde. Afhankelijk van de aard van 				de ondergrond en de verwerking kan deze afwijken. Exacte verbruiken 					kunnen uitsluitend per project d.m.v. proefvlakken bepaald worden. </a:t>
            </a:r>
            <a:endParaRPr lang="nl-NL" sz="2800" b="1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70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26265-AD70-FB50-FDDB-037EE405C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B400DC6-5D87-D819-0F97-846919FA8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506D5A4D-92F4-F584-F50C-D04317C9697D}"/>
              </a:ext>
            </a:extLst>
          </p:cNvPr>
          <p:cNvSpPr txBox="1"/>
          <p:nvPr/>
        </p:nvSpPr>
        <p:spPr>
          <a:xfrm>
            <a:off x="6815328" y="797606"/>
            <a:ext cx="4876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19CC2ABB-EC6C-B6C4-0625-8179733655C9}"/>
              </a:ext>
            </a:extLst>
          </p:cNvPr>
          <p:cNvSpPr txBox="1"/>
          <p:nvPr/>
        </p:nvSpPr>
        <p:spPr>
          <a:xfrm>
            <a:off x="280416" y="1834663"/>
            <a:ext cx="4681728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Glass Coat</a:t>
            </a:r>
            <a:endParaRPr lang="nl-NL" sz="3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2A03EA4-79CE-9BFC-2791-0061E992B997}"/>
              </a:ext>
            </a:extLst>
          </p:cNvPr>
          <p:cNvSpPr txBox="1"/>
          <p:nvPr/>
        </p:nvSpPr>
        <p:spPr>
          <a:xfrm>
            <a:off x="243840" y="2500560"/>
            <a:ext cx="11409444" cy="4008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Maatregelen ter beheersing van blootstelling:	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Zorg voor een geschikte ventilatie in de 								verwerkingsruimte</a:t>
            </a:r>
            <a:b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Persoonlijke beschermingsuitrusting: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Handschoenen. Veiligheidsbril. Beschermende 							kleding.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	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2000" b="1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Bescherming handen:	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keuze van een geschikte handschoen is niet alleen 						afhankelijk van het materiaal, maar ook van andere 							kwaliteitskenmerken en verschilt van fabrikant tot 							fabrikant. Geschikte chemicaliënbestendige 						</a:t>
            </a:r>
            <a:r>
              <a:rPr lang="nl-NL" sz="20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handschoenen 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(En 374) ook bij lager direct contact.	</a:t>
            </a:r>
            <a:endParaRPr lang="nl-NL" sz="1800" b="1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2950FD8-19C5-71F0-ECCE-142714D53E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217" y="3658353"/>
            <a:ext cx="3243460" cy="91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694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CE098-7AF8-DD6B-9CD7-E19E84719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2DBB64F4-C84A-8734-F52A-E7F1BE48D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24644636-93DC-37B4-CA91-644C790CD75F}"/>
              </a:ext>
            </a:extLst>
          </p:cNvPr>
          <p:cNvSpPr txBox="1"/>
          <p:nvPr/>
        </p:nvSpPr>
        <p:spPr>
          <a:xfrm>
            <a:off x="6815328" y="797606"/>
            <a:ext cx="4876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D89BF4B-13DE-2C64-E01A-A751F945F0D6}"/>
              </a:ext>
            </a:extLst>
          </p:cNvPr>
          <p:cNvSpPr txBox="1"/>
          <p:nvPr/>
        </p:nvSpPr>
        <p:spPr>
          <a:xfrm>
            <a:off x="280416" y="1834663"/>
            <a:ext cx="4681728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Glass Coat</a:t>
            </a:r>
            <a:endParaRPr lang="nl-NL" sz="3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7B2C247-7115-F51D-A83F-DB516F346D10}"/>
              </a:ext>
            </a:extLst>
          </p:cNvPr>
          <p:cNvSpPr txBox="1"/>
          <p:nvPr/>
        </p:nvSpPr>
        <p:spPr>
          <a:xfrm>
            <a:off x="280416" y="2433967"/>
            <a:ext cx="11911584" cy="7654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Bescherming handen:</a:t>
            </a:r>
            <a: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Aanbeveling: beschermingsindex 6, overeenkomstig&gt;480 minuten 					permeatie volgens EN 374): bv nitrilrubber (&gt;=0,4mm) 						</a:t>
            </a:r>
            <a:r>
              <a:rPr lang="nl-NL" sz="2000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butylrubber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(&gt;0,7mm) en anderen.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Oogbescherming: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Veiligheidsbril met zijbescherming conform EN166 dragen.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Bescherming van de huid en lichaam: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Draag geschikte beschermende kleding.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Bescherming luchtwegen: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Normaal gesproken is geen persoonlijke 							 	ademhalingsbescherming vereist. In geval van het risico op 						overmatige vorming van stof een geschikt masker dragen.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Overige informatie: 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Niet eten en drinken of roken tijdens het gebruik.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	Voor extra informatie raadpleeg het MSDS blad.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0144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4275</TotalTime>
  <Words>950</Words>
  <Application>Microsoft Office PowerPoint</Application>
  <PresentationFormat>Breedbeeld</PresentationFormat>
  <Paragraphs>36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Patricia Biekman</dc:creator>
  <cp:lastModifiedBy>Patricia Biekman</cp:lastModifiedBy>
  <cp:revision>6</cp:revision>
  <dcterms:created xsi:type="dcterms:W3CDTF">2025-06-03T11:02:14Z</dcterms:created>
  <dcterms:modified xsi:type="dcterms:W3CDTF">2025-06-06T10:17:17Z</dcterms:modified>
</cp:coreProperties>
</file>