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</p:sldIdLst>
  <p:sldSz cx="10583863" cy="7559675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5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02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3790" y="1237197"/>
            <a:ext cx="8996284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83" y="3970580"/>
            <a:ext cx="7937897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C0E9D-281A-4D45-9BF2-53671B043FC8}" type="datetimeFigureOut">
              <a:rPr lang="nl-NL" smtClean="0"/>
              <a:t>1-4-2025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6E7B-246C-4466-99C9-5673CEC73D1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1130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C0E9D-281A-4D45-9BF2-53671B043FC8}" type="datetimeFigureOut">
              <a:rPr lang="nl-NL" smtClean="0"/>
              <a:t>1-4-2025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6E7B-246C-4466-99C9-5673CEC73D1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5232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74078" y="402483"/>
            <a:ext cx="2282145" cy="6406475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7641" y="402483"/>
            <a:ext cx="6714138" cy="640647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C0E9D-281A-4D45-9BF2-53671B043FC8}" type="datetimeFigureOut">
              <a:rPr lang="nl-NL" smtClean="0"/>
              <a:t>1-4-2025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6E7B-246C-4466-99C9-5673CEC73D1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3639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C0E9D-281A-4D45-9BF2-53671B043FC8}" type="datetimeFigureOut">
              <a:rPr lang="nl-NL" smtClean="0"/>
              <a:t>1-4-2025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6E7B-246C-4466-99C9-5673CEC73D1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300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29" y="1884671"/>
            <a:ext cx="9128582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29" y="5059035"/>
            <a:ext cx="9128582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C0E9D-281A-4D45-9BF2-53671B043FC8}" type="datetimeFigureOut">
              <a:rPr lang="nl-NL" smtClean="0"/>
              <a:t>1-4-2025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6E7B-246C-4466-99C9-5673CEC73D1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8096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7640" y="2012414"/>
            <a:ext cx="4498142" cy="479654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8081" y="2012414"/>
            <a:ext cx="4498142" cy="479654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C0E9D-281A-4D45-9BF2-53671B043FC8}" type="datetimeFigureOut">
              <a:rPr lang="nl-NL" smtClean="0"/>
              <a:t>1-4-2025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6E7B-246C-4466-99C9-5673CEC73D1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731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019" y="402484"/>
            <a:ext cx="9128582" cy="1461188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021" y="1853171"/>
            <a:ext cx="4477469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9021" y="2761381"/>
            <a:ext cx="4477469" cy="406157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58081" y="1853171"/>
            <a:ext cx="4499520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58081" y="2761381"/>
            <a:ext cx="4499520" cy="406157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C0E9D-281A-4D45-9BF2-53671B043FC8}" type="datetimeFigureOut">
              <a:rPr lang="nl-NL" smtClean="0"/>
              <a:t>1-4-2025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6E7B-246C-4466-99C9-5673CEC73D1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2463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C0E9D-281A-4D45-9BF2-53671B043FC8}" type="datetimeFigureOut">
              <a:rPr lang="nl-NL" smtClean="0"/>
              <a:t>1-4-2025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6E7B-246C-4466-99C9-5673CEC73D1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8177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C0E9D-281A-4D45-9BF2-53671B043FC8}" type="datetimeFigureOut">
              <a:rPr lang="nl-NL" smtClean="0"/>
              <a:t>1-4-2025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6E7B-246C-4466-99C9-5673CEC73D1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4494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019" y="503978"/>
            <a:ext cx="3413571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520" y="1088455"/>
            <a:ext cx="5358081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9019" y="2267902"/>
            <a:ext cx="3413571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C0E9D-281A-4D45-9BF2-53671B043FC8}" type="datetimeFigureOut">
              <a:rPr lang="nl-NL" smtClean="0"/>
              <a:t>1-4-2025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6E7B-246C-4466-99C9-5673CEC73D1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5980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019" y="503978"/>
            <a:ext cx="3413571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99520" y="1088455"/>
            <a:ext cx="5358081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9019" y="2267902"/>
            <a:ext cx="3413571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C0E9D-281A-4D45-9BF2-53671B043FC8}" type="datetimeFigureOut">
              <a:rPr lang="nl-NL" smtClean="0"/>
              <a:t>1-4-2025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6E7B-246C-4466-99C9-5673CEC73D1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9900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7641" y="402484"/>
            <a:ext cx="9128582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7641" y="2012414"/>
            <a:ext cx="9128582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7641" y="7006700"/>
            <a:ext cx="238136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C0E9D-281A-4D45-9BF2-53671B043FC8}" type="datetimeFigureOut">
              <a:rPr lang="nl-NL" smtClean="0"/>
              <a:t>1-4-2025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05905" y="7006700"/>
            <a:ext cx="357205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74853" y="7006700"/>
            <a:ext cx="238136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E6E7B-246C-4466-99C9-5673CEC73D1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4665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CC1D48-75C8-6302-278E-E848402CD0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036" y="1026212"/>
            <a:ext cx="4783786" cy="743583"/>
          </a:xfrm>
        </p:spPr>
        <p:txBody>
          <a:bodyPr>
            <a:noAutofit/>
          </a:bodyPr>
          <a:lstStyle/>
          <a:p>
            <a:pPr algn="just"/>
            <a:r>
              <a:rPr lang="nl-NL" sz="4800" dirty="0"/>
              <a:t>Product informatie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E05F874-23D7-265B-6C8A-80ADB37C0D59}"/>
              </a:ext>
            </a:extLst>
          </p:cNvPr>
          <p:cNvSpPr txBox="1"/>
          <p:nvPr/>
        </p:nvSpPr>
        <p:spPr>
          <a:xfrm>
            <a:off x="658513" y="2743359"/>
            <a:ext cx="9956168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500" dirty="0"/>
          </a:p>
          <a:p>
            <a:endParaRPr lang="nl-NL" sz="1500" dirty="0"/>
          </a:p>
          <a:p>
            <a:r>
              <a:rPr lang="nl-NL" sz="1500" dirty="0"/>
              <a:t>Nanocoat Conditioner is bedoelt voor het wekelijks / of maandelijks reinigen van oppervlaktes zoals kunststoffen, RVS, chroom, staal, auto’s, zeildoeken en boten. Deze conditioner is geschikt voor het in stand- en schoon houden van uw behandelde oppervlaktes.</a:t>
            </a:r>
          </a:p>
          <a:p>
            <a:endParaRPr lang="nl-NL" sz="3000" dirty="0"/>
          </a:p>
          <a:p>
            <a:r>
              <a:rPr lang="nl-NL" sz="1500" b="1" dirty="0"/>
              <a:t>Voordelen:</a:t>
            </a:r>
          </a:p>
          <a:p>
            <a:endParaRPr lang="nl-NL" sz="1500" b="1" dirty="0"/>
          </a:p>
          <a:p>
            <a:endParaRPr lang="nl-NL" sz="1500" b="1" dirty="0"/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nl-NL" sz="1500" dirty="0"/>
              <a:t>    Zeer doeltreffende reiniger voor diverse harde ondergronden</a:t>
            </a:r>
          </a:p>
          <a:p>
            <a:pPr marL="428625" indent="-428625">
              <a:buFont typeface="Wingdings" panose="05000000000000000000" pitchFamily="2" charset="2"/>
              <a:buChar char="ü"/>
            </a:pPr>
            <a:r>
              <a:rPr lang="nl-NL" sz="1500" dirty="0"/>
              <a:t>Verlengt de levensduur van de coatings en materialen</a:t>
            </a:r>
          </a:p>
          <a:p>
            <a:pPr marL="428625" indent="-428625">
              <a:buFont typeface="Wingdings" panose="05000000000000000000" pitchFamily="2" charset="2"/>
              <a:buChar char="ü"/>
            </a:pPr>
            <a:r>
              <a:rPr lang="nl-NL" sz="1500" dirty="0"/>
              <a:t>Beschermt tegen veroudering, verkleuring en </a:t>
            </a:r>
            <a:r>
              <a:rPr lang="nl-NL" sz="1500" dirty="0" err="1"/>
              <a:t>verkrijting</a:t>
            </a:r>
            <a:endParaRPr lang="nl-NL" sz="1500" dirty="0"/>
          </a:p>
          <a:p>
            <a:pPr marL="428625" indent="-428625">
              <a:buFont typeface="Wingdings" panose="05000000000000000000" pitchFamily="2" charset="2"/>
              <a:buChar char="ü"/>
            </a:pPr>
            <a:r>
              <a:rPr lang="nl-NL" sz="1500" dirty="0"/>
              <a:t>Verminderd vuilaanhechting</a:t>
            </a:r>
          </a:p>
          <a:p>
            <a:pPr marL="428625" indent="-428625">
              <a:buFont typeface="Wingdings" panose="05000000000000000000" pitchFamily="2" charset="2"/>
              <a:buChar char="ü"/>
            </a:pPr>
            <a:r>
              <a:rPr lang="nl-NL" sz="1500" dirty="0"/>
              <a:t>Is oplosbaar 1 : 20</a:t>
            </a:r>
          </a:p>
          <a:p>
            <a:pPr marL="428625" indent="-428625">
              <a:buFont typeface="Wingdings" panose="05000000000000000000" pitchFamily="2" charset="2"/>
              <a:buChar char="ü"/>
            </a:pPr>
            <a:r>
              <a:rPr lang="nl-NL" sz="1500" dirty="0"/>
              <a:t>Langdurige bescherming; biedt langdurige werking zodat oppervlakken langer beschermd blijven.</a:t>
            </a:r>
          </a:p>
          <a:p>
            <a:pPr marL="428625" indent="-428625">
              <a:buFont typeface="Wingdings" panose="05000000000000000000" pitchFamily="2" charset="2"/>
              <a:buChar char="ü"/>
            </a:pPr>
            <a:r>
              <a:rPr lang="nl-NL" sz="1500" dirty="0"/>
              <a:t>Op natuurlijke basis en biologisch afbreekbaar; veilig, duurzaam en afbreekbaar zonder milieuschade.</a:t>
            </a:r>
          </a:p>
          <a:p>
            <a:pPr marL="428625" indent="-428625">
              <a:buFont typeface="Wingdings" panose="05000000000000000000" pitchFamily="2" charset="2"/>
              <a:buChar char="ü"/>
            </a:pPr>
            <a:r>
              <a:rPr lang="nl-NL" sz="1500" dirty="0"/>
              <a:t>PFAS-vrij; vermindert blootstelling aan schadelijke chemicaliën en is beter voor mens en natuur.</a:t>
            </a:r>
          </a:p>
          <a:p>
            <a:endParaRPr lang="nl-NL" sz="1500" dirty="0"/>
          </a:p>
          <a:p>
            <a:endParaRPr lang="nl-NL" sz="300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BC7C4F5-6EA2-3650-40D4-469AC86C3D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860" y="2091426"/>
            <a:ext cx="2839997" cy="651933"/>
          </a:xfrm>
          <a:effectLst>
            <a:outerShdw blurRad="50800" dist="38100" dir="8100000" algn="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95250" prstMaterial="metal">
            <a:bevelT w="101600"/>
          </a:sp3d>
        </p:spPr>
        <p:txBody>
          <a:bodyPr>
            <a:normAutofit/>
            <a:sp3d>
              <a:contourClr>
                <a:schemeClr val="bg2"/>
              </a:contourClr>
            </a:sp3d>
          </a:bodyPr>
          <a:lstStyle/>
          <a:p>
            <a:pPr algn="l"/>
            <a:r>
              <a:rPr lang="nl-NL" sz="3600" dirty="0"/>
              <a:t>   </a:t>
            </a:r>
            <a:r>
              <a:rPr lang="nl-NL" sz="3600" b="1" dirty="0">
                <a:effectLst>
                  <a:outerShdw blurRad="60007" dist="310007" dir="7680000" sy="30000" kx="1300200" algn="ctr" rotWithShape="0">
                    <a:schemeClr val="bg1">
                      <a:alpha val="32000"/>
                    </a:schemeClr>
                  </a:outerShdw>
                </a:effectLst>
              </a:rPr>
              <a:t>Conditioner</a:t>
            </a:r>
          </a:p>
          <a:p>
            <a:endParaRPr lang="nl-NL" sz="3600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6523E907-0E2F-4BDE-1D56-CF1DE4B16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5621"/>
            <a:ext cx="4783786" cy="154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586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0DF311-B229-08BD-3A55-F594638A6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805" y="1944989"/>
            <a:ext cx="9128582" cy="479654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b="1" dirty="0"/>
              <a:t>Toepassingen:</a:t>
            </a:r>
          </a:p>
          <a:p>
            <a:endParaRPr lang="nl-NL" dirty="0"/>
          </a:p>
          <a:p>
            <a:pPr>
              <a:buFont typeface="Wingdings" panose="05000000000000000000" pitchFamily="2" charset="2"/>
              <a:buChar char="ü"/>
            </a:pPr>
            <a:r>
              <a:rPr lang="nl-NL" sz="2900" dirty="0"/>
              <a:t>Kunststoffen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2900" dirty="0"/>
              <a:t>RVS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2900" dirty="0"/>
              <a:t>Chroom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2900" dirty="0"/>
              <a:t>Staal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2900" dirty="0"/>
              <a:t>Glas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2900" dirty="0" err="1"/>
              <a:t>Gepoedercoate</a:t>
            </a:r>
            <a:r>
              <a:rPr lang="nl-NL" sz="2900" dirty="0"/>
              <a:t> of geschilderde elementen</a:t>
            </a:r>
          </a:p>
          <a:p>
            <a:pPr>
              <a:buFont typeface="Wingdings" panose="05000000000000000000" pitchFamily="2" charset="2"/>
              <a:buChar char="ü"/>
            </a:pPr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b="1" dirty="0"/>
              <a:t>Voorbeelden: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F06EEF2-D887-702A-4CCD-3C66C9E3D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050" y="5114967"/>
            <a:ext cx="2839881" cy="244470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A3B17F03-BB28-DCE1-DF6F-E64F469DB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6085" y="5127160"/>
            <a:ext cx="1883827" cy="243251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3A8D2CE-BB17-62F2-073A-6C8F40295C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067" y="5114967"/>
            <a:ext cx="1902117" cy="2420322"/>
          </a:xfrm>
          <a:prstGeom prst="rect">
            <a:avLst/>
          </a:prstGeom>
        </p:spPr>
      </p:pic>
      <p:sp>
        <p:nvSpPr>
          <p:cNvPr id="10" name="Titel 9">
            <a:extLst>
              <a:ext uri="{FF2B5EF4-FFF2-40B4-BE49-F238E27FC236}">
                <a16:creationId xmlns:a16="http://schemas.microsoft.com/office/drawing/2014/main" id="{7C60E45C-0A41-D660-B747-6CCB8E635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H="1" flipV="1">
            <a:off x="5106855" y="1633643"/>
            <a:ext cx="45719" cy="59553"/>
          </a:xfrm>
        </p:spPr>
        <p:txBody>
          <a:bodyPr>
            <a:normAutofit fontScale="90000"/>
          </a:bodyPr>
          <a:lstStyle/>
          <a:p>
            <a:endParaRPr lang="nl-NL" dirty="0">
              <a:noFill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0AF4899-7A58-36C6-A8C5-188F230C64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33643"/>
            <a:ext cx="3249450" cy="963251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A08EA470-3F24-935C-9410-705B8335C0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4785775" cy="154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848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A033D1-6132-CD09-9352-684DBD45E8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C21FE3-4615-E023-D696-DE0B4FCEA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036" y="1026212"/>
            <a:ext cx="4783786" cy="743583"/>
          </a:xfrm>
        </p:spPr>
        <p:txBody>
          <a:bodyPr>
            <a:noAutofit/>
          </a:bodyPr>
          <a:lstStyle/>
          <a:p>
            <a:pPr algn="just"/>
            <a:r>
              <a:rPr lang="nl-NL" sz="4800" dirty="0"/>
              <a:t>Product informatie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F8B376F-950E-8DED-1378-69D8540796E0}"/>
              </a:ext>
            </a:extLst>
          </p:cNvPr>
          <p:cNvSpPr txBox="1"/>
          <p:nvPr/>
        </p:nvSpPr>
        <p:spPr>
          <a:xfrm>
            <a:off x="658513" y="2743359"/>
            <a:ext cx="9956168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500" dirty="0"/>
          </a:p>
          <a:p>
            <a:endParaRPr lang="nl-NL" sz="1500" dirty="0"/>
          </a:p>
          <a:p>
            <a:r>
              <a:rPr lang="nl-NL" sz="1500" dirty="0"/>
              <a:t>Nanocoat Conditioner is bedoelt voor het wekelijks / of maandelijks reinigen van oppervlaktes zoals kunststoffen, RVS, chroom, staal, auto’s, zeildoeken en boten. Deze conditioner is geschikt voor het in stand- en schoon houden van uw behandelde oppervlaktes.</a:t>
            </a:r>
          </a:p>
          <a:p>
            <a:endParaRPr lang="nl-NL" sz="3000" dirty="0"/>
          </a:p>
          <a:p>
            <a:r>
              <a:rPr lang="nl-NL" sz="1500" b="1" dirty="0"/>
              <a:t>Voordelen:</a:t>
            </a:r>
          </a:p>
          <a:p>
            <a:endParaRPr lang="nl-NL" sz="1500" b="1" dirty="0"/>
          </a:p>
          <a:p>
            <a:endParaRPr lang="nl-NL" sz="1500" b="1" dirty="0"/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nl-NL" sz="1500" dirty="0"/>
              <a:t>    Zeer doeltreffende reiniger voor diverse harde ondergronden</a:t>
            </a:r>
          </a:p>
          <a:p>
            <a:pPr marL="428625" indent="-428625">
              <a:buFont typeface="Wingdings" panose="05000000000000000000" pitchFamily="2" charset="2"/>
              <a:buChar char="ü"/>
            </a:pPr>
            <a:r>
              <a:rPr lang="nl-NL" sz="1500" dirty="0"/>
              <a:t>Verlengt de levensduur van de coatings en materialen</a:t>
            </a:r>
          </a:p>
          <a:p>
            <a:pPr marL="428625" indent="-428625">
              <a:buFont typeface="Wingdings" panose="05000000000000000000" pitchFamily="2" charset="2"/>
              <a:buChar char="ü"/>
            </a:pPr>
            <a:r>
              <a:rPr lang="nl-NL" sz="1500" dirty="0"/>
              <a:t>Beschermt tegen veroudering, verkleuring en </a:t>
            </a:r>
            <a:r>
              <a:rPr lang="nl-NL" sz="1500" dirty="0" err="1"/>
              <a:t>verkrijting</a:t>
            </a:r>
            <a:endParaRPr lang="nl-NL" sz="1500" dirty="0"/>
          </a:p>
          <a:p>
            <a:pPr marL="428625" indent="-428625">
              <a:buFont typeface="Wingdings" panose="05000000000000000000" pitchFamily="2" charset="2"/>
              <a:buChar char="ü"/>
            </a:pPr>
            <a:r>
              <a:rPr lang="nl-NL" sz="1500" dirty="0"/>
              <a:t>Verminderd vuilaanhechting</a:t>
            </a:r>
          </a:p>
          <a:p>
            <a:pPr marL="428625" indent="-428625">
              <a:buFont typeface="Wingdings" panose="05000000000000000000" pitchFamily="2" charset="2"/>
              <a:buChar char="ü"/>
            </a:pPr>
            <a:r>
              <a:rPr lang="nl-NL" sz="1500" dirty="0"/>
              <a:t>Is oplosbaar 1 : 20</a:t>
            </a:r>
          </a:p>
          <a:p>
            <a:pPr marL="428625" indent="-428625">
              <a:buFont typeface="Wingdings" panose="05000000000000000000" pitchFamily="2" charset="2"/>
              <a:buChar char="ü"/>
            </a:pPr>
            <a:r>
              <a:rPr lang="nl-NL" sz="1500" dirty="0"/>
              <a:t>Langdurige bescherming; biedt langdurige werking zodat oppervlakken langer beschermd blijven.</a:t>
            </a:r>
          </a:p>
          <a:p>
            <a:pPr marL="428625" indent="-428625">
              <a:buFont typeface="Wingdings" panose="05000000000000000000" pitchFamily="2" charset="2"/>
              <a:buChar char="ü"/>
            </a:pPr>
            <a:r>
              <a:rPr lang="nl-NL" sz="1500" dirty="0"/>
              <a:t>Op natuurlijke basis en biologisch afbreekbaar; veilig, duurzaam en afbreekbaar zonder milieuschade.</a:t>
            </a:r>
          </a:p>
          <a:p>
            <a:pPr marL="428625" indent="-428625">
              <a:buFont typeface="Wingdings" panose="05000000000000000000" pitchFamily="2" charset="2"/>
              <a:buChar char="ü"/>
            </a:pPr>
            <a:r>
              <a:rPr lang="nl-NL" sz="1500" dirty="0"/>
              <a:t>PFAS-vrij; vermindert blootstelling aan schadelijke chemicaliën en is beter voor mens en natuur.</a:t>
            </a:r>
          </a:p>
          <a:p>
            <a:endParaRPr lang="nl-NL" sz="1500" dirty="0"/>
          </a:p>
          <a:p>
            <a:endParaRPr lang="nl-NL" sz="300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FDC220E-27F7-F1AF-D3EC-AEC64FF684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860" y="2091426"/>
            <a:ext cx="2839997" cy="651933"/>
          </a:xfrm>
          <a:effectLst>
            <a:outerShdw blurRad="50800" dist="38100" dir="8100000" algn="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95250" prstMaterial="metal">
            <a:bevelT w="101600"/>
          </a:sp3d>
        </p:spPr>
        <p:txBody>
          <a:bodyPr>
            <a:normAutofit/>
            <a:sp3d>
              <a:contourClr>
                <a:schemeClr val="bg2"/>
              </a:contourClr>
            </a:sp3d>
          </a:bodyPr>
          <a:lstStyle/>
          <a:p>
            <a:pPr algn="l"/>
            <a:r>
              <a:rPr lang="nl-NL" sz="3600" dirty="0"/>
              <a:t>   </a:t>
            </a:r>
            <a:r>
              <a:rPr lang="nl-NL" sz="3600" b="1" dirty="0">
                <a:effectLst>
                  <a:outerShdw blurRad="60007" dist="310007" dir="7680000" sy="30000" kx="1300200" algn="ctr" rotWithShape="0">
                    <a:schemeClr val="bg1">
                      <a:alpha val="32000"/>
                    </a:schemeClr>
                  </a:outerShdw>
                </a:effectLst>
              </a:rPr>
              <a:t>Conditioner</a:t>
            </a:r>
          </a:p>
          <a:p>
            <a:endParaRPr lang="nl-NL" sz="3600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BEA8E262-60A3-62F3-1BB2-47BCE7A73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5621"/>
            <a:ext cx="4783786" cy="154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17772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252</TotalTime>
  <Words>257</Words>
  <Application>Microsoft Office PowerPoint</Application>
  <PresentationFormat>Aangepast</PresentationFormat>
  <Paragraphs>51</Paragraphs>
  <Slides>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Wingdings</vt:lpstr>
      <vt:lpstr>Kantoorthema</vt:lpstr>
      <vt:lpstr>Product informatie</vt:lpstr>
      <vt:lpstr>PowerPoint-presentatie</vt:lpstr>
      <vt:lpstr>Product informatie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Patricia Biekman</dc:creator>
  <cp:lastModifiedBy>Patricia Biekman</cp:lastModifiedBy>
  <cp:revision>4</cp:revision>
  <dcterms:created xsi:type="dcterms:W3CDTF">2025-03-31T19:43:23Z</dcterms:created>
  <dcterms:modified xsi:type="dcterms:W3CDTF">2025-04-01T14:20:54Z</dcterms:modified>
</cp:coreProperties>
</file>